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09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72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2C21B-5E19-1C4A-A069-529824AE087B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A01BE-7A1B-BF46-8174-6A6243A27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93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A01BE-7A1B-BF46-8174-6A6243A2718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97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B7A60D-94EB-EB4B-BADA-3C7535CB7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3D5BB5-6B63-3D4C-9535-4747923BE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FDE17A-6330-604C-BED4-86A14EE4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EE857E-AFE2-7F4E-8EE6-6ED18CB76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82BC28-8D7B-4D45-8AEC-88B8E573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291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10C4E0-CE43-384C-8BF8-88AFB979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AFA04E-A811-7D49-B0F0-C0A75106A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AC8736-DE54-8C47-8566-A6690B91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9F4926-C252-114E-9F8C-17236759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E761F6-AA0F-FF43-8FB2-411B3E11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14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9D97E19-EEAF-B34F-AC38-1C59F31AC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B8BB4D8-34A5-A543-9D23-2B06DCF43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37003D-C78E-2A42-8113-79C9727F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FB8F2E-E810-6A4E-8043-939E4021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4AB7D6-512C-424A-8011-75C00FE2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94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9813F7-2A3F-EF47-90CD-34FCF512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4EC6E5-E694-1746-83B7-86F730E4A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57402D-AD5E-7D44-A1A3-C53D00C70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ECE729-AE8A-9445-ADDC-CE102E57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88A8C7-76AF-A847-99F9-BDC59619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50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CFED9-05BF-CB4B-9C7F-D9D5ECDF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C74973-9554-0F4A-8FC8-F8C0C81ED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6535EC-F0FA-AF4B-B055-6224FA7E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DD76E0-B910-1043-A2F8-2D9FB915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69E011-F82F-1243-8719-285FBFB9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236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9A1D91-99FF-E34B-B20D-EEA4D206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1DE486-3F26-3C4D-A3A6-72EDBA397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65B9AE9-03D0-2042-9E02-35616D946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87309C-265F-9644-80A5-E076697E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64D1207-1B4D-6C44-B720-C491BDF2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D02BAF2-EF6C-494C-A813-004E78B1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90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276A7-A340-6D45-804E-E4687133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A6CE21-682E-4F49-BD45-F8C900A0E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2F5CE0D-CA46-2849-BD33-24F3435AA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EE4D8F7-658D-2845-B33E-D87FE81C6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572E8C8-CECB-3A4D-80CD-C906C99EE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90733C9-BA7A-CD4D-B16B-3E0FDF64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4BEA7C9-06BF-A844-A4CA-4A0CFD55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7158964-7178-5946-94B6-30AB24D4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92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CE9E08-6849-C441-A7C5-949CFC14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590B05-B93D-EC45-A558-C01F6097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D07C97D-0C06-0E48-81CF-6AFDB638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0E0654D-0199-9D48-A4BA-DCF02990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409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4005E0-48F4-8B41-AAA3-71D3352B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EC3E66-4D6B-4E48-939D-69ECFCA5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5EB816-6989-524D-A3CA-B3C6A869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61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9BA63A-7415-3A4F-B12C-0DEF4E32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A246B9-319A-5342-BCFB-EE85EB37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47B7F7-716A-A246-AF2C-F4AB50C4D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F772B9B-558D-FD46-A975-E006D052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71B7B1-6E7C-F742-A692-A9464889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6B7F5E-95C1-684B-9383-4DFDA9F3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85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546817-2A15-5E48-AAE9-EC8D1142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D3367E5-363D-D140-BF5E-73447FDE54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A94C7DE-AAB2-EE40-BF33-C22F2A62F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E68DD4-B42F-804E-B0B1-3E181276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5691AA4-205C-7E49-A741-B44884F4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97FF9F-C36E-9243-A636-465CD5B6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11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B519926-029C-B348-9A19-F4E9C85D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265F001-2787-A647-9E91-1F22FA6EC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C23E5E-5A32-304B-B0AB-933B2AE42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A1230-A6EE-DA46-A15A-C0AC852728B4}" type="datetimeFigureOut">
              <a:rPr kumimoji="1" lang="ja-JP" altLang="en-US" smtClean="0"/>
              <a:t>2020/10/23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1B6CE0-E225-4641-8B48-2279B488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F619A5-A57A-3A43-9B36-4488E4FC9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0E626-0DAE-2D47-B1FC-6A32FF71B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26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5780E8-18F3-224A-9C33-DB48B0EB1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913" y="1"/>
            <a:ext cx="11673012" cy="571500"/>
          </a:xfrm>
        </p:spPr>
        <p:txBody>
          <a:bodyPr anchor="ctr">
            <a:noAutofit/>
          </a:bodyPr>
          <a:lstStyle/>
          <a:p>
            <a:pPr algn="l"/>
            <a:r>
              <a:rPr kumimoji="1" lang="ja-JP" altLang="en-US" sz="2000">
                <a:solidFill>
                  <a:srgbClr val="0070C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スライドショーで開いてください。</a:t>
            </a:r>
            <a:r>
              <a:rPr lang="ja-JP" altLang="en-US" sz="2000">
                <a:solidFill>
                  <a:srgbClr val="0070C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次に</a:t>
            </a:r>
            <a:r>
              <a:rPr kumimoji="1" lang="ja-JP" altLang="en-US" sz="2000">
                <a:solidFill>
                  <a:srgbClr val="0070C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、画面の上にカーソルを置き、下の再生ボタン ▶ を押してご覧ください。 </a:t>
            </a:r>
          </a:p>
        </p:txBody>
      </p:sp>
      <p:pic>
        <p:nvPicPr>
          <p:cNvPr id="3" name="実践研とは 動画.mp4" descr="実践研とは 動画.mp4">
            <a:hlinkClick r:id="" action="ppaction://media"/>
            <a:extLst>
              <a:ext uri="{FF2B5EF4-FFF2-40B4-BE49-F238E27FC236}">
                <a16:creationId xmlns:a16="http://schemas.microsoft.com/office/drawing/2014/main" id="{7C0AF1E3-81F6-BF49-93DE-C5EFE7EA6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71501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27</Words>
  <Application>Microsoft Macintosh PowerPoint</Application>
  <PresentationFormat>ワイド画面</PresentationFormat>
  <Paragraphs>2</Paragraphs>
  <Slides>1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MS PGothic</vt:lpstr>
      <vt:lpstr>游ゴシック</vt:lpstr>
      <vt:lpstr>游ゴシック Light</vt:lpstr>
      <vt:lpstr>Arial</vt:lpstr>
      <vt:lpstr>Office テーマ</vt:lpstr>
      <vt:lpstr>スライドショーで開いてください。次に、画面の上にカーソルを置き、下の再生ボタン ▶ を押してご覧ください。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画面の上にカーソルを置き､下の再生ボタン ▶ を押してご覧ください </dc:title>
  <dc:creator>林 秀樹</dc:creator>
  <cp:lastModifiedBy>林 秀樹</cp:lastModifiedBy>
  <cp:revision>5</cp:revision>
  <dcterms:created xsi:type="dcterms:W3CDTF">2020-10-21T03:57:47Z</dcterms:created>
  <dcterms:modified xsi:type="dcterms:W3CDTF">2020-10-23T12:42:37Z</dcterms:modified>
</cp:coreProperties>
</file>