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1" r:id="rId4"/>
    <p:sldId id="271" r:id="rId5"/>
    <p:sldId id="270" r:id="rId6"/>
    <p:sldId id="262" r:id="rId7"/>
    <p:sldId id="266" r:id="rId8"/>
    <p:sldId id="281" r:id="rId9"/>
    <p:sldId id="283" r:id="rId10"/>
    <p:sldId id="282" r:id="rId11"/>
    <p:sldId id="284" r:id="rId12"/>
    <p:sldId id="285" r:id="rId13"/>
    <p:sldId id="286" r:id="rId14"/>
    <p:sldId id="287" r:id="rId15"/>
    <p:sldId id="289" r:id="rId16"/>
  </p:sldIdLst>
  <p:sldSz cx="12192000" cy="6858000"/>
  <p:notesSz cx="8896350" cy="114204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A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82" autoAdjust="0"/>
    <p:restoredTop sz="94660"/>
  </p:normalViewPr>
  <p:slideViewPr>
    <p:cSldViewPr snapToGrid="0">
      <p:cViewPr varScale="1">
        <p:scale>
          <a:sx n="108" d="100"/>
          <a:sy n="108" d="100"/>
        </p:scale>
        <p:origin x="86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855854" cy="573321"/>
          </a:xfrm>
          <a:prstGeom prst="rect">
            <a:avLst/>
          </a:prstGeom>
        </p:spPr>
        <p:txBody>
          <a:bodyPr vert="horz" lIns="111895" tIns="55948" rIns="111895" bIns="55948" rtlCol="0"/>
          <a:lstStyle>
            <a:lvl1pPr algn="l">
              <a:defRPr sz="1500"/>
            </a:lvl1pPr>
          </a:lstStyle>
          <a:p>
            <a:endParaRPr kumimoji="1" lang="ja-JP" altLang="en-US"/>
          </a:p>
        </p:txBody>
      </p:sp>
      <p:sp>
        <p:nvSpPr>
          <p:cNvPr id="3" name="日付プレースホルダー 2"/>
          <p:cNvSpPr>
            <a:spLocks noGrp="1"/>
          </p:cNvSpPr>
          <p:nvPr>
            <p:ph type="dt" idx="1"/>
          </p:nvPr>
        </p:nvSpPr>
        <p:spPr>
          <a:xfrm>
            <a:off x="5038400" y="0"/>
            <a:ext cx="3855853" cy="573321"/>
          </a:xfrm>
          <a:prstGeom prst="rect">
            <a:avLst/>
          </a:prstGeom>
        </p:spPr>
        <p:txBody>
          <a:bodyPr vert="horz" lIns="111895" tIns="55948" rIns="111895" bIns="55948" rtlCol="0"/>
          <a:lstStyle>
            <a:lvl1pPr algn="r">
              <a:defRPr sz="1500"/>
            </a:lvl1pPr>
          </a:lstStyle>
          <a:p>
            <a:fld id="{4FA66CE4-13F9-47DB-9513-4170B2BCA523}" type="datetimeFigureOut">
              <a:rPr kumimoji="1" lang="ja-JP" altLang="en-US" smtClean="0"/>
              <a:t>2024/4/30</a:t>
            </a:fld>
            <a:endParaRPr kumimoji="1" lang="ja-JP" altLang="en-US"/>
          </a:p>
        </p:txBody>
      </p:sp>
      <p:sp>
        <p:nvSpPr>
          <p:cNvPr id="4" name="スライド イメージ プレースホルダー 3"/>
          <p:cNvSpPr>
            <a:spLocks noGrp="1" noRot="1" noChangeAspect="1"/>
          </p:cNvSpPr>
          <p:nvPr>
            <p:ph type="sldImg" idx="2"/>
          </p:nvPr>
        </p:nvSpPr>
        <p:spPr>
          <a:xfrm>
            <a:off x="1022350" y="1427163"/>
            <a:ext cx="6851650" cy="3854450"/>
          </a:xfrm>
          <a:prstGeom prst="rect">
            <a:avLst/>
          </a:prstGeom>
          <a:noFill/>
          <a:ln w="12700">
            <a:solidFill>
              <a:prstClr val="black"/>
            </a:solidFill>
          </a:ln>
        </p:spPr>
        <p:txBody>
          <a:bodyPr vert="horz" lIns="111895" tIns="55948" rIns="111895" bIns="55948" rtlCol="0" anchor="ctr"/>
          <a:lstStyle/>
          <a:p>
            <a:endParaRPr lang="ja-JP" altLang="en-US"/>
          </a:p>
        </p:txBody>
      </p:sp>
      <p:sp>
        <p:nvSpPr>
          <p:cNvPr id="5" name="ノート プレースホルダー 4"/>
          <p:cNvSpPr>
            <a:spLocks noGrp="1"/>
          </p:cNvSpPr>
          <p:nvPr>
            <p:ph type="body" sz="quarter" idx="3"/>
          </p:nvPr>
        </p:nvSpPr>
        <p:spPr>
          <a:xfrm>
            <a:off x="889007" y="5496161"/>
            <a:ext cx="7118338" cy="4496524"/>
          </a:xfrm>
          <a:prstGeom prst="rect">
            <a:avLst/>
          </a:prstGeom>
        </p:spPr>
        <p:txBody>
          <a:bodyPr vert="horz" lIns="111895" tIns="55948" rIns="111895" bIns="5594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10847154"/>
            <a:ext cx="3855854" cy="573321"/>
          </a:xfrm>
          <a:prstGeom prst="rect">
            <a:avLst/>
          </a:prstGeom>
        </p:spPr>
        <p:txBody>
          <a:bodyPr vert="horz" lIns="111895" tIns="55948" rIns="111895" bIns="55948" rtlCol="0" anchor="b"/>
          <a:lstStyle>
            <a:lvl1pPr algn="l">
              <a:defRPr sz="1500"/>
            </a:lvl1pPr>
          </a:lstStyle>
          <a:p>
            <a:endParaRPr kumimoji="1" lang="ja-JP" altLang="en-US"/>
          </a:p>
        </p:txBody>
      </p:sp>
      <p:sp>
        <p:nvSpPr>
          <p:cNvPr id="7" name="スライド番号プレースホルダー 6"/>
          <p:cNvSpPr>
            <a:spLocks noGrp="1"/>
          </p:cNvSpPr>
          <p:nvPr>
            <p:ph type="sldNum" sz="quarter" idx="5"/>
          </p:nvPr>
        </p:nvSpPr>
        <p:spPr>
          <a:xfrm>
            <a:off x="5038400" y="10847154"/>
            <a:ext cx="3855853" cy="573321"/>
          </a:xfrm>
          <a:prstGeom prst="rect">
            <a:avLst/>
          </a:prstGeom>
        </p:spPr>
        <p:txBody>
          <a:bodyPr vert="horz" lIns="111895" tIns="55948" rIns="111895" bIns="55948" rtlCol="0" anchor="b"/>
          <a:lstStyle>
            <a:lvl1pPr algn="r">
              <a:defRPr sz="1500"/>
            </a:lvl1pPr>
          </a:lstStyle>
          <a:p>
            <a:fld id="{2E0C90CF-0C85-4690-81F5-9A0253F23EF6}" type="slidenum">
              <a:rPr kumimoji="1" lang="ja-JP" altLang="en-US" smtClean="0"/>
              <a:t>‹#›</a:t>
            </a:fld>
            <a:endParaRPr kumimoji="1" lang="ja-JP" altLang="en-US"/>
          </a:p>
        </p:txBody>
      </p:sp>
    </p:spTree>
    <p:extLst>
      <p:ext uri="{BB962C8B-B14F-4D97-AF65-F5344CB8AC3E}">
        <p14:creationId xmlns:p14="http://schemas.microsoft.com/office/powerpoint/2010/main" val="37830642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E0C90CF-0C85-4690-81F5-9A0253F23EF6}" type="slidenum">
              <a:rPr kumimoji="1" lang="ja-JP" altLang="en-US" smtClean="0"/>
              <a:t>1</a:t>
            </a:fld>
            <a:endParaRPr kumimoji="1" lang="ja-JP" altLang="en-US"/>
          </a:p>
        </p:txBody>
      </p:sp>
    </p:spTree>
    <p:extLst>
      <p:ext uri="{BB962C8B-B14F-4D97-AF65-F5344CB8AC3E}">
        <p14:creationId xmlns:p14="http://schemas.microsoft.com/office/powerpoint/2010/main" val="1311269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E0C90CF-0C85-4690-81F5-9A0253F23EF6}" type="slidenum">
              <a:rPr kumimoji="1" lang="ja-JP" altLang="en-US" smtClean="0"/>
              <a:t>10</a:t>
            </a:fld>
            <a:endParaRPr kumimoji="1" lang="ja-JP" altLang="en-US"/>
          </a:p>
        </p:txBody>
      </p:sp>
    </p:spTree>
    <p:extLst>
      <p:ext uri="{BB962C8B-B14F-4D97-AF65-F5344CB8AC3E}">
        <p14:creationId xmlns:p14="http://schemas.microsoft.com/office/powerpoint/2010/main" val="33927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E0C90CF-0C85-4690-81F5-9A0253F23EF6}" type="slidenum">
              <a:rPr kumimoji="1" lang="ja-JP" altLang="en-US" smtClean="0"/>
              <a:t>11</a:t>
            </a:fld>
            <a:endParaRPr kumimoji="1" lang="ja-JP" altLang="en-US"/>
          </a:p>
        </p:txBody>
      </p:sp>
    </p:spTree>
    <p:extLst>
      <p:ext uri="{BB962C8B-B14F-4D97-AF65-F5344CB8AC3E}">
        <p14:creationId xmlns:p14="http://schemas.microsoft.com/office/powerpoint/2010/main" val="2396930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E0C90CF-0C85-4690-81F5-9A0253F23EF6}" type="slidenum">
              <a:rPr kumimoji="1" lang="ja-JP" altLang="en-US" smtClean="0"/>
              <a:t>12</a:t>
            </a:fld>
            <a:endParaRPr kumimoji="1" lang="ja-JP" altLang="en-US"/>
          </a:p>
        </p:txBody>
      </p:sp>
    </p:spTree>
    <p:extLst>
      <p:ext uri="{BB962C8B-B14F-4D97-AF65-F5344CB8AC3E}">
        <p14:creationId xmlns:p14="http://schemas.microsoft.com/office/powerpoint/2010/main" val="346750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E0C90CF-0C85-4690-81F5-9A0253F23EF6}" type="slidenum">
              <a:rPr kumimoji="1" lang="ja-JP" altLang="en-US" smtClean="0"/>
              <a:t>13</a:t>
            </a:fld>
            <a:endParaRPr kumimoji="1" lang="ja-JP" altLang="en-US"/>
          </a:p>
        </p:txBody>
      </p:sp>
    </p:spTree>
    <p:extLst>
      <p:ext uri="{BB962C8B-B14F-4D97-AF65-F5344CB8AC3E}">
        <p14:creationId xmlns:p14="http://schemas.microsoft.com/office/powerpoint/2010/main" val="465868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E0C90CF-0C85-4690-81F5-9A0253F23EF6}" type="slidenum">
              <a:rPr kumimoji="1" lang="ja-JP" altLang="en-US" smtClean="0"/>
              <a:t>14</a:t>
            </a:fld>
            <a:endParaRPr kumimoji="1" lang="ja-JP" altLang="en-US"/>
          </a:p>
        </p:txBody>
      </p:sp>
    </p:spTree>
    <p:extLst>
      <p:ext uri="{BB962C8B-B14F-4D97-AF65-F5344CB8AC3E}">
        <p14:creationId xmlns:p14="http://schemas.microsoft.com/office/powerpoint/2010/main" val="399814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E0C90CF-0C85-4690-81F5-9A0253F23EF6}" type="slidenum">
              <a:rPr kumimoji="1" lang="ja-JP" altLang="en-US" smtClean="0"/>
              <a:t>15</a:t>
            </a:fld>
            <a:endParaRPr kumimoji="1" lang="ja-JP" altLang="en-US"/>
          </a:p>
        </p:txBody>
      </p:sp>
    </p:spTree>
    <p:extLst>
      <p:ext uri="{BB962C8B-B14F-4D97-AF65-F5344CB8AC3E}">
        <p14:creationId xmlns:p14="http://schemas.microsoft.com/office/powerpoint/2010/main" val="3253458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E0C90CF-0C85-4690-81F5-9A0253F23EF6}" type="slidenum">
              <a:rPr kumimoji="1" lang="ja-JP" altLang="en-US" smtClean="0"/>
              <a:t>2</a:t>
            </a:fld>
            <a:endParaRPr kumimoji="1" lang="ja-JP" altLang="en-US"/>
          </a:p>
        </p:txBody>
      </p:sp>
    </p:spTree>
    <p:extLst>
      <p:ext uri="{BB962C8B-B14F-4D97-AF65-F5344CB8AC3E}">
        <p14:creationId xmlns:p14="http://schemas.microsoft.com/office/powerpoint/2010/main" val="100505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E0C90CF-0C85-4690-81F5-9A0253F23EF6}" type="slidenum">
              <a:rPr kumimoji="1" lang="ja-JP" altLang="en-US" smtClean="0"/>
              <a:t>3</a:t>
            </a:fld>
            <a:endParaRPr kumimoji="1" lang="ja-JP" altLang="en-US"/>
          </a:p>
        </p:txBody>
      </p:sp>
    </p:spTree>
    <p:extLst>
      <p:ext uri="{BB962C8B-B14F-4D97-AF65-F5344CB8AC3E}">
        <p14:creationId xmlns:p14="http://schemas.microsoft.com/office/powerpoint/2010/main" val="50730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E0C90CF-0C85-4690-81F5-9A0253F23EF6}" type="slidenum">
              <a:rPr kumimoji="1" lang="ja-JP" altLang="en-US" smtClean="0"/>
              <a:t>4</a:t>
            </a:fld>
            <a:endParaRPr kumimoji="1" lang="ja-JP" altLang="en-US"/>
          </a:p>
        </p:txBody>
      </p:sp>
    </p:spTree>
    <p:extLst>
      <p:ext uri="{BB962C8B-B14F-4D97-AF65-F5344CB8AC3E}">
        <p14:creationId xmlns:p14="http://schemas.microsoft.com/office/powerpoint/2010/main" val="2287249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E0C90CF-0C85-4690-81F5-9A0253F23EF6}" type="slidenum">
              <a:rPr kumimoji="1" lang="ja-JP" altLang="en-US" smtClean="0"/>
              <a:t>5</a:t>
            </a:fld>
            <a:endParaRPr kumimoji="1" lang="ja-JP" altLang="en-US"/>
          </a:p>
        </p:txBody>
      </p:sp>
    </p:spTree>
    <p:extLst>
      <p:ext uri="{BB962C8B-B14F-4D97-AF65-F5344CB8AC3E}">
        <p14:creationId xmlns:p14="http://schemas.microsoft.com/office/powerpoint/2010/main" val="17240301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E0C90CF-0C85-4690-81F5-9A0253F23EF6}" type="slidenum">
              <a:rPr kumimoji="1" lang="ja-JP" altLang="en-US" smtClean="0"/>
              <a:t>6</a:t>
            </a:fld>
            <a:endParaRPr kumimoji="1" lang="ja-JP" altLang="en-US"/>
          </a:p>
        </p:txBody>
      </p:sp>
    </p:spTree>
    <p:extLst>
      <p:ext uri="{BB962C8B-B14F-4D97-AF65-F5344CB8AC3E}">
        <p14:creationId xmlns:p14="http://schemas.microsoft.com/office/powerpoint/2010/main" val="1303562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E0C90CF-0C85-4690-81F5-9A0253F23EF6}" type="slidenum">
              <a:rPr kumimoji="1" lang="ja-JP" altLang="en-US" smtClean="0"/>
              <a:t>7</a:t>
            </a:fld>
            <a:endParaRPr kumimoji="1" lang="ja-JP" altLang="en-US"/>
          </a:p>
        </p:txBody>
      </p:sp>
    </p:spTree>
    <p:extLst>
      <p:ext uri="{BB962C8B-B14F-4D97-AF65-F5344CB8AC3E}">
        <p14:creationId xmlns:p14="http://schemas.microsoft.com/office/powerpoint/2010/main" val="3760580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E0C90CF-0C85-4690-81F5-9A0253F23EF6}" type="slidenum">
              <a:rPr kumimoji="1" lang="ja-JP" altLang="en-US" smtClean="0"/>
              <a:t>8</a:t>
            </a:fld>
            <a:endParaRPr kumimoji="1" lang="ja-JP" altLang="en-US"/>
          </a:p>
        </p:txBody>
      </p:sp>
    </p:spTree>
    <p:extLst>
      <p:ext uri="{BB962C8B-B14F-4D97-AF65-F5344CB8AC3E}">
        <p14:creationId xmlns:p14="http://schemas.microsoft.com/office/powerpoint/2010/main" val="2323976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2E0C90CF-0C85-4690-81F5-9A0253F23EF6}" type="slidenum">
              <a:rPr kumimoji="1" lang="ja-JP" altLang="en-US" smtClean="0"/>
              <a:t>9</a:t>
            </a:fld>
            <a:endParaRPr kumimoji="1" lang="ja-JP" altLang="en-US"/>
          </a:p>
        </p:txBody>
      </p:sp>
    </p:spTree>
    <p:extLst>
      <p:ext uri="{BB962C8B-B14F-4D97-AF65-F5344CB8AC3E}">
        <p14:creationId xmlns:p14="http://schemas.microsoft.com/office/powerpoint/2010/main" val="852430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7530FD-CD98-A480-3F7C-90B288DC130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06FA03A-4EBA-657C-97A5-B78E4EEA8B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53DF18D-9962-48EB-A75D-CE3F4108E839}"/>
              </a:ext>
            </a:extLst>
          </p:cNvPr>
          <p:cNvSpPr>
            <a:spLocks noGrp="1"/>
          </p:cNvSpPr>
          <p:nvPr>
            <p:ph type="dt" sz="half" idx="10"/>
          </p:nvPr>
        </p:nvSpPr>
        <p:spPr/>
        <p:txBody>
          <a:bodyPr/>
          <a:lstStyle/>
          <a:p>
            <a:fld id="{12F2D401-6E53-4610-BE92-B4078733EDB9}" type="datetimeFigureOut">
              <a:rPr kumimoji="1" lang="ja-JP" altLang="en-US" smtClean="0"/>
              <a:t>2024/4/30</a:t>
            </a:fld>
            <a:endParaRPr kumimoji="1" lang="ja-JP" altLang="en-US"/>
          </a:p>
        </p:txBody>
      </p:sp>
      <p:sp>
        <p:nvSpPr>
          <p:cNvPr id="5" name="フッター プレースホルダー 4">
            <a:extLst>
              <a:ext uri="{FF2B5EF4-FFF2-40B4-BE49-F238E27FC236}">
                <a16:creationId xmlns:a16="http://schemas.microsoft.com/office/drawing/2014/main" id="{0E014861-848C-51D7-B055-D0E00416AF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91B7767-4A1A-7BEF-233F-CE8A1364BB21}"/>
              </a:ext>
            </a:extLst>
          </p:cNvPr>
          <p:cNvSpPr>
            <a:spLocks noGrp="1"/>
          </p:cNvSpPr>
          <p:nvPr>
            <p:ph type="sldNum" sz="quarter" idx="12"/>
          </p:nvPr>
        </p:nvSpPr>
        <p:spPr/>
        <p:txBody>
          <a:bodyPr/>
          <a:lstStyle/>
          <a:p>
            <a:fld id="{681ECF91-9E88-4A28-A987-35DA598B5291}" type="slidenum">
              <a:rPr kumimoji="1" lang="ja-JP" altLang="en-US" smtClean="0"/>
              <a:t>‹#›</a:t>
            </a:fld>
            <a:endParaRPr kumimoji="1" lang="ja-JP" altLang="en-US"/>
          </a:p>
        </p:txBody>
      </p:sp>
    </p:spTree>
    <p:extLst>
      <p:ext uri="{BB962C8B-B14F-4D97-AF65-F5344CB8AC3E}">
        <p14:creationId xmlns:p14="http://schemas.microsoft.com/office/powerpoint/2010/main" val="1499920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50308C-9378-FD41-9933-6D9D40EC0F6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5B61590-0123-7639-38A7-DE9E771275C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53948EC-1D2E-6844-C9F4-F64BBA7AF5E9}"/>
              </a:ext>
            </a:extLst>
          </p:cNvPr>
          <p:cNvSpPr>
            <a:spLocks noGrp="1"/>
          </p:cNvSpPr>
          <p:nvPr>
            <p:ph type="dt" sz="half" idx="10"/>
          </p:nvPr>
        </p:nvSpPr>
        <p:spPr/>
        <p:txBody>
          <a:bodyPr/>
          <a:lstStyle/>
          <a:p>
            <a:fld id="{12F2D401-6E53-4610-BE92-B4078733EDB9}" type="datetimeFigureOut">
              <a:rPr kumimoji="1" lang="ja-JP" altLang="en-US" smtClean="0"/>
              <a:t>2024/4/30</a:t>
            </a:fld>
            <a:endParaRPr kumimoji="1" lang="ja-JP" altLang="en-US"/>
          </a:p>
        </p:txBody>
      </p:sp>
      <p:sp>
        <p:nvSpPr>
          <p:cNvPr id="5" name="フッター プレースホルダー 4">
            <a:extLst>
              <a:ext uri="{FF2B5EF4-FFF2-40B4-BE49-F238E27FC236}">
                <a16:creationId xmlns:a16="http://schemas.microsoft.com/office/drawing/2014/main" id="{DB3F7ADE-4F8A-572E-7ADF-58D8C533E0A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D52C174-756B-E8BD-64DB-514887C6013D}"/>
              </a:ext>
            </a:extLst>
          </p:cNvPr>
          <p:cNvSpPr>
            <a:spLocks noGrp="1"/>
          </p:cNvSpPr>
          <p:nvPr>
            <p:ph type="sldNum" sz="quarter" idx="12"/>
          </p:nvPr>
        </p:nvSpPr>
        <p:spPr/>
        <p:txBody>
          <a:bodyPr/>
          <a:lstStyle/>
          <a:p>
            <a:fld id="{681ECF91-9E88-4A28-A987-35DA598B5291}" type="slidenum">
              <a:rPr kumimoji="1" lang="ja-JP" altLang="en-US" smtClean="0"/>
              <a:t>‹#›</a:t>
            </a:fld>
            <a:endParaRPr kumimoji="1" lang="ja-JP" altLang="en-US"/>
          </a:p>
        </p:txBody>
      </p:sp>
    </p:spTree>
    <p:extLst>
      <p:ext uri="{BB962C8B-B14F-4D97-AF65-F5344CB8AC3E}">
        <p14:creationId xmlns:p14="http://schemas.microsoft.com/office/powerpoint/2010/main" val="2395848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B3E4B51-CEE5-96E0-CAD5-134B906257E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FE9F2B2-81A8-AA2C-9721-4C70DED308C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791FFB7-AB6A-8D02-9EF9-00BFB7411C40}"/>
              </a:ext>
            </a:extLst>
          </p:cNvPr>
          <p:cNvSpPr>
            <a:spLocks noGrp="1"/>
          </p:cNvSpPr>
          <p:nvPr>
            <p:ph type="dt" sz="half" idx="10"/>
          </p:nvPr>
        </p:nvSpPr>
        <p:spPr/>
        <p:txBody>
          <a:bodyPr/>
          <a:lstStyle/>
          <a:p>
            <a:fld id="{12F2D401-6E53-4610-BE92-B4078733EDB9}" type="datetimeFigureOut">
              <a:rPr kumimoji="1" lang="ja-JP" altLang="en-US" smtClean="0"/>
              <a:t>2024/4/30</a:t>
            </a:fld>
            <a:endParaRPr kumimoji="1" lang="ja-JP" altLang="en-US"/>
          </a:p>
        </p:txBody>
      </p:sp>
      <p:sp>
        <p:nvSpPr>
          <p:cNvPr id="5" name="フッター プレースホルダー 4">
            <a:extLst>
              <a:ext uri="{FF2B5EF4-FFF2-40B4-BE49-F238E27FC236}">
                <a16:creationId xmlns:a16="http://schemas.microsoft.com/office/drawing/2014/main" id="{6A3D0F16-5BE0-F169-61BF-EA9432F9F64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B5DE177-6DD1-A7C1-30B1-8B728878715E}"/>
              </a:ext>
            </a:extLst>
          </p:cNvPr>
          <p:cNvSpPr>
            <a:spLocks noGrp="1"/>
          </p:cNvSpPr>
          <p:nvPr>
            <p:ph type="sldNum" sz="quarter" idx="12"/>
          </p:nvPr>
        </p:nvSpPr>
        <p:spPr/>
        <p:txBody>
          <a:bodyPr/>
          <a:lstStyle/>
          <a:p>
            <a:fld id="{681ECF91-9E88-4A28-A987-35DA598B5291}" type="slidenum">
              <a:rPr kumimoji="1" lang="ja-JP" altLang="en-US" smtClean="0"/>
              <a:t>‹#›</a:t>
            </a:fld>
            <a:endParaRPr kumimoji="1" lang="ja-JP" altLang="en-US"/>
          </a:p>
        </p:txBody>
      </p:sp>
    </p:spTree>
    <p:extLst>
      <p:ext uri="{BB962C8B-B14F-4D97-AF65-F5344CB8AC3E}">
        <p14:creationId xmlns:p14="http://schemas.microsoft.com/office/powerpoint/2010/main" val="1736589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9ECAF0-488F-FA86-91EA-EFB0429DCD3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C7D1B5A-3495-EAAC-A8B6-56DD3D49691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1995C1B-148B-5DF5-EF79-DB61F99F0865}"/>
              </a:ext>
            </a:extLst>
          </p:cNvPr>
          <p:cNvSpPr>
            <a:spLocks noGrp="1"/>
          </p:cNvSpPr>
          <p:nvPr>
            <p:ph type="dt" sz="half" idx="10"/>
          </p:nvPr>
        </p:nvSpPr>
        <p:spPr/>
        <p:txBody>
          <a:bodyPr/>
          <a:lstStyle/>
          <a:p>
            <a:fld id="{12F2D401-6E53-4610-BE92-B4078733EDB9}" type="datetimeFigureOut">
              <a:rPr kumimoji="1" lang="ja-JP" altLang="en-US" smtClean="0"/>
              <a:t>2024/4/30</a:t>
            </a:fld>
            <a:endParaRPr kumimoji="1" lang="ja-JP" altLang="en-US"/>
          </a:p>
        </p:txBody>
      </p:sp>
      <p:sp>
        <p:nvSpPr>
          <p:cNvPr id="5" name="フッター プレースホルダー 4">
            <a:extLst>
              <a:ext uri="{FF2B5EF4-FFF2-40B4-BE49-F238E27FC236}">
                <a16:creationId xmlns:a16="http://schemas.microsoft.com/office/drawing/2014/main" id="{F931868B-14CB-EDEE-7004-E9EB7A6D450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0A35E85-85D0-25AC-F7F4-A5B32B769129}"/>
              </a:ext>
            </a:extLst>
          </p:cNvPr>
          <p:cNvSpPr>
            <a:spLocks noGrp="1"/>
          </p:cNvSpPr>
          <p:nvPr>
            <p:ph type="sldNum" sz="quarter" idx="12"/>
          </p:nvPr>
        </p:nvSpPr>
        <p:spPr/>
        <p:txBody>
          <a:bodyPr/>
          <a:lstStyle/>
          <a:p>
            <a:fld id="{681ECF91-9E88-4A28-A987-35DA598B5291}" type="slidenum">
              <a:rPr kumimoji="1" lang="ja-JP" altLang="en-US" smtClean="0"/>
              <a:t>‹#›</a:t>
            </a:fld>
            <a:endParaRPr kumimoji="1" lang="ja-JP" altLang="en-US"/>
          </a:p>
        </p:txBody>
      </p:sp>
    </p:spTree>
    <p:extLst>
      <p:ext uri="{BB962C8B-B14F-4D97-AF65-F5344CB8AC3E}">
        <p14:creationId xmlns:p14="http://schemas.microsoft.com/office/powerpoint/2010/main" val="2206691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5D11A0-3C85-D283-7392-56A5D2B346B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CFC3D5F-A122-CF19-97FC-4ADD3A1017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5619F51-3008-5BDD-5A0C-2E31A2295B1A}"/>
              </a:ext>
            </a:extLst>
          </p:cNvPr>
          <p:cNvSpPr>
            <a:spLocks noGrp="1"/>
          </p:cNvSpPr>
          <p:nvPr>
            <p:ph type="dt" sz="half" idx="10"/>
          </p:nvPr>
        </p:nvSpPr>
        <p:spPr/>
        <p:txBody>
          <a:bodyPr/>
          <a:lstStyle/>
          <a:p>
            <a:fld id="{12F2D401-6E53-4610-BE92-B4078733EDB9}" type="datetimeFigureOut">
              <a:rPr kumimoji="1" lang="ja-JP" altLang="en-US" smtClean="0"/>
              <a:t>2024/4/30</a:t>
            </a:fld>
            <a:endParaRPr kumimoji="1" lang="ja-JP" altLang="en-US"/>
          </a:p>
        </p:txBody>
      </p:sp>
      <p:sp>
        <p:nvSpPr>
          <p:cNvPr id="5" name="フッター プレースホルダー 4">
            <a:extLst>
              <a:ext uri="{FF2B5EF4-FFF2-40B4-BE49-F238E27FC236}">
                <a16:creationId xmlns:a16="http://schemas.microsoft.com/office/drawing/2014/main" id="{37078A59-4AEE-D5CB-0E31-97D2CEE4FB7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6F8A64-74F2-85B2-9F8A-C90BD68A8391}"/>
              </a:ext>
            </a:extLst>
          </p:cNvPr>
          <p:cNvSpPr>
            <a:spLocks noGrp="1"/>
          </p:cNvSpPr>
          <p:nvPr>
            <p:ph type="sldNum" sz="quarter" idx="12"/>
          </p:nvPr>
        </p:nvSpPr>
        <p:spPr/>
        <p:txBody>
          <a:bodyPr/>
          <a:lstStyle/>
          <a:p>
            <a:fld id="{681ECF91-9E88-4A28-A987-35DA598B5291}" type="slidenum">
              <a:rPr kumimoji="1" lang="ja-JP" altLang="en-US" smtClean="0"/>
              <a:t>‹#›</a:t>
            </a:fld>
            <a:endParaRPr kumimoji="1" lang="ja-JP" altLang="en-US"/>
          </a:p>
        </p:txBody>
      </p:sp>
    </p:spTree>
    <p:extLst>
      <p:ext uri="{BB962C8B-B14F-4D97-AF65-F5344CB8AC3E}">
        <p14:creationId xmlns:p14="http://schemas.microsoft.com/office/powerpoint/2010/main" val="999451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CDA5B4-4AE0-FE90-2D5F-EDF2129C9B4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8C8BAEE-D231-EB82-9312-FAF8054CBCF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5479C30-77CB-10DA-89EA-5A089F348BC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D73BA12-4A55-00B3-BA46-90A6C24C5302}"/>
              </a:ext>
            </a:extLst>
          </p:cNvPr>
          <p:cNvSpPr>
            <a:spLocks noGrp="1"/>
          </p:cNvSpPr>
          <p:nvPr>
            <p:ph type="dt" sz="half" idx="10"/>
          </p:nvPr>
        </p:nvSpPr>
        <p:spPr/>
        <p:txBody>
          <a:bodyPr/>
          <a:lstStyle/>
          <a:p>
            <a:fld id="{12F2D401-6E53-4610-BE92-B4078733EDB9}" type="datetimeFigureOut">
              <a:rPr kumimoji="1" lang="ja-JP" altLang="en-US" smtClean="0"/>
              <a:t>2024/4/30</a:t>
            </a:fld>
            <a:endParaRPr kumimoji="1" lang="ja-JP" altLang="en-US"/>
          </a:p>
        </p:txBody>
      </p:sp>
      <p:sp>
        <p:nvSpPr>
          <p:cNvPr id="6" name="フッター プレースホルダー 5">
            <a:extLst>
              <a:ext uri="{FF2B5EF4-FFF2-40B4-BE49-F238E27FC236}">
                <a16:creationId xmlns:a16="http://schemas.microsoft.com/office/drawing/2014/main" id="{D0095751-33DD-71A8-8C2F-EAFF9ADAA78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E81315F-A63B-C26A-7CB0-90341557D3B5}"/>
              </a:ext>
            </a:extLst>
          </p:cNvPr>
          <p:cNvSpPr>
            <a:spLocks noGrp="1"/>
          </p:cNvSpPr>
          <p:nvPr>
            <p:ph type="sldNum" sz="quarter" idx="12"/>
          </p:nvPr>
        </p:nvSpPr>
        <p:spPr/>
        <p:txBody>
          <a:bodyPr/>
          <a:lstStyle/>
          <a:p>
            <a:fld id="{681ECF91-9E88-4A28-A987-35DA598B5291}" type="slidenum">
              <a:rPr kumimoji="1" lang="ja-JP" altLang="en-US" smtClean="0"/>
              <a:t>‹#›</a:t>
            </a:fld>
            <a:endParaRPr kumimoji="1" lang="ja-JP" altLang="en-US"/>
          </a:p>
        </p:txBody>
      </p:sp>
    </p:spTree>
    <p:extLst>
      <p:ext uri="{BB962C8B-B14F-4D97-AF65-F5344CB8AC3E}">
        <p14:creationId xmlns:p14="http://schemas.microsoft.com/office/powerpoint/2010/main" val="65976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FD4449-E2FD-D661-D390-79943ADA0B2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31C1FEB-6E10-AAB1-004E-5A729C2B1C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B55CB3D-7265-CD0D-DD48-5CED2B70FFD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89B9DB7-79D0-6809-E4EB-482F3B3150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EBEC883-2B59-AFB6-FD56-AF0C99BE813A}"/>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24C5A32-51FD-50C0-1AA0-A3476691BE9B}"/>
              </a:ext>
            </a:extLst>
          </p:cNvPr>
          <p:cNvSpPr>
            <a:spLocks noGrp="1"/>
          </p:cNvSpPr>
          <p:nvPr>
            <p:ph type="dt" sz="half" idx="10"/>
          </p:nvPr>
        </p:nvSpPr>
        <p:spPr/>
        <p:txBody>
          <a:bodyPr/>
          <a:lstStyle/>
          <a:p>
            <a:fld id="{12F2D401-6E53-4610-BE92-B4078733EDB9}" type="datetimeFigureOut">
              <a:rPr kumimoji="1" lang="ja-JP" altLang="en-US" smtClean="0"/>
              <a:t>2024/4/30</a:t>
            </a:fld>
            <a:endParaRPr kumimoji="1" lang="ja-JP" altLang="en-US"/>
          </a:p>
        </p:txBody>
      </p:sp>
      <p:sp>
        <p:nvSpPr>
          <p:cNvPr id="8" name="フッター プレースホルダー 7">
            <a:extLst>
              <a:ext uri="{FF2B5EF4-FFF2-40B4-BE49-F238E27FC236}">
                <a16:creationId xmlns:a16="http://schemas.microsoft.com/office/drawing/2014/main" id="{2336BE1B-7D14-5344-A4EB-D41E1E7E720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37FE46A-267C-F60F-E1DC-4A50EBFD0C79}"/>
              </a:ext>
            </a:extLst>
          </p:cNvPr>
          <p:cNvSpPr>
            <a:spLocks noGrp="1"/>
          </p:cNvSpPr>
          <p:nvPr>
            <p:ph type="sldNum" sz="quarter" idx="12"/>
          </p:nvPr>
        </p:nvSpPr>
        <p:spPr/>
        <p:txBody>
          <a:bodyPr/>
          <a:lstStyle/>
          <a:p>
            <a:fld id="{681ECF91-9E88-4A28-A987-35DA598B5291}" type="slidenum">
              <a:rPr kumimoji="1" lang="ja-JP" altLang="en-US" smtClean="0"/>
              <a:t>‹#›</a:t>
            </a:fld>
            <a:endParaRPr kumimoji="1" lang="ja-JP" altLang="en-US"/>
          </a:p>
        </p:txBody>
      </p:sp>
    </p:spTree>
    <p:extLst>
      <p:ext uri="{BB962C8B-B14F-4D97-AF65-F5344CB8AC3E}">
        <p14:creationId xmlns:p14="http://schemas.microsoft.com/office/powerpoint/2010/main" val="1674215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760A10-17E9-EA31-DDF5-BEB85B72E8F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86E92B5-2A4D-EA60-E8A7-A3E2FFD2B883}"/>
              </a:ext>
            </a:extLst>
          </p:cNvPr>
          <p:cNvSpPr>
            <a:spLocks noGrp="1"/>
          </p:cNvSpPr>
          <p:nvPr>
            <p:ph type="dt" sz="half" idx="10"/>
          </p:nvPr>
        </p:nvSpPr>
        <p:spPr/>
        <p:txBody>
          <a:bodyPr/>
          <a:lstStyle/>
          <a:p>
            <a:fld id="{12F2D401-6E53-4610-BE92-B4078733EDB9}" type="datetimeFigureOut">
              <a:rPr kumimoji="1" lang="ja-JP" altLang="en-US" smtClean="0"/>
              <a:t>2024/4/30</a:t>
            </a:fld>
            <a:endParaRPr kumimoji="1" lang="ja-JP" altLang="en-US"/>
          </a:p>
        </p:txBody>
      </p:sp>
      <p:sp>
        <p:nvSpPr>
          <p:cNvPr id="4" name="フッター プレースホルダー 3">
            <a:extLst>
              <a:ext uri="{FF2B5EF4-FFF2-40B4-BE49-F238E27FC236}">
                <a16:creationId xmlns:a16="http://schemas.microsoft.com/office/drawing/2014/main" id="{449CF099-50BE-D1D9-C047-CAB7205C1B8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3E4B875-E102-A025-35ED-8CF0AC7F7DD5}"/>
              </a:ext>
            </a:extLst>
          </p:cNvPr>
          <p:cNvSpPr>
            <a:spLocks noGrp="1"/>
          </p:cNvSpPr>
          <p:nvPr>
            <p:ph type="sldNum" sz="quarter" idx="12"/>
          </p:nvPr>
        </p:nvSpPr>
        <p:spPr/>
        <p:txBody>
          <a:bodyPr/>
          <a:lstStyle/>
          <a:p>
            <a:fld id="{681ECF91-9E88-4A28-A987-35DA598B5291}" type="slidenum">
              <a:rPr kumimoji="1" lang="ja-JP" altLang="en-US" smtClean="0"/>
              <a:t>‹#›</a:t>
            </a:fld>
            <a:endParaRPr kumimoji="1" lang="ja-JP" altLang="en-US"/>
          </a:p>
        </p:txBody>
      </p:sp>
    </p:spTree>
    <p:extLst>
      <p:ext uri="{BB962C8B-B14F-4D97-AF65-F5344CB8AC3E}">
        <p14:creationId xmlns:p14="http://schemas.microsoft.com/office/powerpoint/2010/main" val="1742809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096CEED-F022-68F6-908A-E3B89A7C42B8}"/>
              </a:ext>
            </a:extLst>
          </p:cNvPr>
          <p:cNvSpPr>
            <a:spLocks noGrp="1"/>
          </p:cNvSpPr>
          <p:nvPr>
            <p:ph type="dt" sz="half" idx="10"/>
          </p:nvPr>
        </p:nvSpPr>
        <p:spPr/>
        <p:txBody>
          <a:bodyPr/>
          <a:lstStyle/>
          <a:p>
            <a:fld id="{12F2D401-6E53-4610-BE92-B4078733EDB9}" type="datetimeFigureOut">
              <a:rPr kumimoji="1" lang="ja-JP" altLang="en-US" smtClean="0"/>
              <a:t>2024/4/30</a:t>
            </a:fld>
            <a:endParaRPr kumimoji="1" lang="ja-JP" altLang="en-US"/>
          </a:p>
        </p:txBody>
      </p:sp>
      <p:sp>
        <p:nvSpPr>
          <p:cNvPr id="3" name="フッター プレースホルダー 2">
            <a:extLst>
              <a:ext uri="{FF2B5EF4-FFF2-40B4-BE49-F238E27FC236}">
                <a16:creationId xmlns:a16="http://schemas.microsoft.com/office/drawing/2014/main" id="{0F2E5FFE-70FD-66F4-34D2-BCBA8D2072B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58AAE5D-8326-0453-1E18-BBFEA3B9C882}"/>
              </a:ext>
            </a:extLst>
          </p:cNvPr>
          <p:cNvSpPr>
            <a:spLocks noGrp="1"/>
          </p:cNvSpPr>
          <p:nvPr>
            <p:ph type="sldNum" sz="quarter" idx="12"/>
          </p:nvPr>
        </p:nvSpPr>
        <p:spPr/>
        <p:txBody>
          <a:bodyPr/>
          <a:lstStyle/>
          <a:p>
            <a:fld id="{681ECF91-9E88-4A28-A987-35DA598B5291}" type="slidenum">
              <a:rPr kumimoji="1" lang="ja-JP" altLang="en-US" smtClean="0"/>
              <a:t>‹#›</a:t>
            </a:fld>
            <a:endParaRPr kumimoji="1" lang="ja-JP" altLang="en-US"/>
          </a:p>
        </p:txBody>
      </p:sp>
    </p:spTree>
    <p:extLst>
      <p:ext uri="{BB962C8B-B14F-4D97-AF65-F5344CB8AC3E}">
        <p14:creationId xmlns:p14="http://schemas.microsoft.com/office/powerpoint/2010/main" val="90530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C78857-33D0-E8A3-32F3-C5082109638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F2F5207-F1B7-6AAC-F728-609F996FEF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5D8B064-66F2-ED7A-E41C-979361E67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693C9B0-2194-D67B-A4FB-D0981E70913D}"/>
              </a:ext>
            </a:extLst>
          </p:cNvPr>
          <p:cNvSpPr>
            <a:spLocks noGrp="1"/>
          </p:cNvSpPr>
          <p:nvPr>
            <p:ph type="dt" sz="half" idx="10"/>
          </p:nvPr>
        </p:nvSpPr>
        <p:spPr/>
        <p:txBody>
          <a:bodyPr/>
          <a:lstStyle/>
          <a:p>
            <a:fld id="{12F2D401-6E53-4610-BE92-B4078733EDB9}" type="datetimeFigureOut">
              <a:rPr kumimoji="1" lang="ja-JP" altLang="en-US" smtClean="0"/>
              <a:t>2024/4/30</a:t>
            </a:fld>
            <a:endParaRPr kumimoji="1" lang="ja-JP" altLang="en-US"/>
          </a:p>
        </p:txBody>
      </p:sp>
      <p:sp>
        <p:nvSpPr>
          <p:cNvPr id="6" name="フッター プレースホルダー 5">
            <a:extLst>
              <a:ext uri="{FF2B5EF4-FFF2-40B4-BE49-F238E27FC236}">
                <a16:creationId xmlns:a16="http://schemas.microsoft.com/office/drawing/2014/main" id="{52AA4B50-48B1-CAF4-EEF0-B895F6AE447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9F0BC41-ECF0-1833-6EF4-FE4CF4DE6DA8}"/>
              </a:ext>
            </a:extLst>
          </p:cNvPr>
          <p:cNvSpPr>
            <a:spLocks noGrp="1"/>
          </p:cNvSpPr>
          <p:nvPr>
            <p:ph type="sldNum" sz="quarter" idx="12"/>
          </p:nvPr>
        </p:nvSpPr>
        <p:spPr/>
        <p:txBody>
          <a:bodyPr/>
          <a:lstStyle/>
          <a:p>
            <a:fld id="{681ECF91-9E88-4A28-A987-35DA598B5291}" type="slidenum">
              <a:rPr kumimoji="1" lang="ja-JP" altLang="en-US" smtClean="0"/>
              <a:t>‹#›</a:t>
            </a:fld>
            <a:endParaRPr kumimoji="1" lang="ja-JP" altLang="en-US"/>
          </a:p>
        </p:txBody>
      </p:sp>
    </p:spTree>
    <p:extLst>
      <p:ext uri="{BB962C8B-B14F-4D97-AF65-F5344CB8AC3E}">
        <p14:creationId xmlns:p14="http://schemas.microsoft.com/office/powerpoint/2010/main" val="1766931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CB6685-3E2B-46B6-0987-8DFC875498A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05E7B0E-0448-D6D0-8DD2-4F9A62BC6A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435CD03-5DC1-FF66-35FA-3AFF386E4D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15E00A3-9B44-CC2E-5982-4F7FD829C3F5}"/>
              </a:ext>
            </a:extLst>
          </p:cNvPr>
          <p:cNvSpPr>
            <a:spLocks noGrp="1"/>
          </p:cNvSpPr>
          <p:nvPr>
            <p:ph type="dt" sz="half" idx="10"/>
          </p:nvPr>
        </p:nvSpPr>
        <p:spPr/>
        <p:txBody>
          <a:bodyPr/>
          <a:lstStyle/>
          <a:p>
            <a:fld id="{12F2D401-6E53-4610-BE92-B4078733EDB9}" type="datetimeFigureOut">
              <a:rPr kumimoji="1" lang="ja-JP" altLang="en-US" smtClean="0"/>
              <a:t>2024/4/30</a:t>
            </a:fld>
            <a:endParaRPr kumimoji="1" lang="ja-JP" altLang="en-US"/>
          </a:p>
        </p:txBody>
      </p:sp>
      <p:sp>
        <p:nvSpPr>
          <p:cNvPr id="6" name="フッター プレースホルダー 5">
            <a:extLst>
              <a:ext uri="{FF2B5EF4-FFF2-40B4-BE49-F238E27FC236}">
                <a16:creationId xmlns:a16="http://schemas.microsoft.com/office/drawing/2014/main" id="{363107FA-EDDE-3B5A-3426-E8518AF8AF6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E20BA86-16B6-5E80-C8EB-46C8844D270A}"/>
              </a:ext>
            </a:extLst>
          </p:cNvPr>
          <p:cNvSpPr>
            <a:spLocks noGrp="1"/>
          </p:cNvSpPr>
          <p:nvPr>
            <p:ph type="sldNum" sz="quarter" idx="12"/>
          </p:nvPr>
        </p:nvSpPr>
        <p:spPr/>
        <p:txBody>
          <a:bodyPr/>
          <a:lstStyle/>
          <a:p>
            <a:fld id="{681ECF91-9E88-4A28-A987-35DA598B5291}" type="slidenum">
              <a:rPr kumimoji="1" lang="ja-JP" altLang="en-US" smtClean="0"/>
              <a:t>‹#›</a:t>
            </a:fld>
            <a:endParaRPr kumimoji="1" lang="ja-JP" altLang="en-US"/>
          </a:p>
        </p:txBody>
      </p:sp>
    </p:spTree>
    <p:extLst>
      <p:ext uri="{BB962C8B-B14F-4D97-AF65-F5344CB8AC3E}">
        <p14:creationId xmlns:p14="http://schemas.microsoft.com/office/powerpoint/2010/main" val="3436016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17E96D9-9264-D883-A867-E66B9CBF88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24697F0-97F8-1A80-5414-1AFA73AEB9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512A3DC-0578-1E6E-3C81-5269AD4479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2D401-6E53-4610-BE92-B4078733EDB9}" type="datetimeFigureOut">
              <a:rPr kumimoji="1" lang="ja-JP" altLang="en-US" smtClean="0"/>
              <a:t>2024/4/30</a:t>
            </a:fld>
            <a:endParaRPr kumimoji="1" lang="ja-JP" altLang="en-US"/>
          </a:p>
        </p:txBody>
      </p:sp>
      <p:sp>
        <p:nvSpPr>
          <p:cNvPr id="5" name="フッター プレースホルダー 4">
            <a:extLst>
              <a:ext uri="{FF2B5EF4-FFF2-40B4-BE49-F238E27FC236}">
                <a16:creationId xmlns:a16="http://schemas.microsoft.com/office/drawing/2014/main" id="{C84B42EA-DD59-4E43-F338-50DCF02CA7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40E9533-89FA-A731-10B4-356D37CF92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ECF91-9E88-4A28-A987-35DA598B5291}" type="slidenum">
              <a:rPr kumimoji="1" lang="ja-JP" altLang="en-US" smtClean="0"/>
              <a:t>‹#›</a:t>
            </a:fld>
            <a:endParaRPr kumimoji="1" lang="ja-JP" altLang="en-US"/>
          </a:p>
        </p:txBody>
      </p:sp>
    </p:spTree>
    <p:extLst>
      <p:ext uri="{BB962C8B-B14F-4D97-AF65-F5344CB8AC3E}">
        <p14:creationId xmlns:p14="http://schemas.microsoft.com/office/powerpoint/2010/main" val="685851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7.jpg"/><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www.libraryfair.jp/feature/2023/62"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00m.in/gPml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libraryfair.jp/contac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8A21D35-D61A-8FE3-0FFC-C2E22ADD6E6B}"/>
              </a:ext>
            </a:extLst>
          </p:cNvPr>
          <p:cNvSpPr txBox="1"/>
          <p:nvPr/>
        </p:nvSpPr>
        <p:spPr>
          <a:xfrm>
            <a:off x="3575874" y="2521058"/>
            <a:ext cx="3932487" cy="461665"/>
          </a:xfrm>
          <a:prstGeom prst="rect">
            <a:avLst/>
          </a:prstGeom>
          <a:noFill/>
        </p:spPr>
        <p:txBody>
          <a:bodyPr wrap="none" rtlCol="0">
            <a:spAutoFit/>
          </a:bodyPr>
          <a:lstStyle/>
          <a:p>
            <a:r>
              <a:rPr kumimoji="1" lang="ja-JP" altLang="en-US" sz="2400" dirty="0">
                <a:latin typeface="BIZ UDPゴシック" panose="020B0400000000000000" pitchFamily="50" charset="-128"/>
                <a:ea typeface="BIZ UDPゴシック" panose="020B0400000000000000" pitchFamily="50" charset="-128"/>
              </a:rPr>
              <a:t>出展者説明会　</a:t>
            </a:r>
            <a:r>
              <a:rPr kumimoji="1" lang="en-US" altLang="ja-JP" sz="2400" dirty="0">
                <a:latin typeface="BIZ UDPゴシック" panose="020B0400000000000000" pitchFamily="50" charset="-128"/>
                <a:ea typeface="BIZ UDPゴシック" panose="020B0400000000000000" pitchFamily="50" charset="-128"/>
              </a:rPr>
              <a:t>5</a:t>
            </a:r>
            <a:r>
              <a:rPr kumimoji="1" lang="ja-JP" altLang="en-US" sz="2400" dirty="0">
                <a:latin typeface="BIZ UDPゴシック" panose="020B0400000000000000" pitchFamily="50" charset="-128"/>
                <a:ea typeface="BIZ UDPゴシック" panose="020B0400000000000000" pitchFamily="50" charset="-128"/>
              </a:rPr>
              <a:t>月</a:t>
            </a:r>
            <a:r>
              <a:rPr kumimoji="1" lang="en-US" altLang="ja-JP" sz="2400" dirty="0">
                <a:latin typeface="BIZ UDPゴシック" panose="020B0400000000000000" pitchFamily="50" charset="-128"/>
                <a:ea typeface="BIZ UDPゴシック" panose="020B0400000000000000" pitchFamily="50" charset="-128"/>
              </a:rPr>
              <a:t>8</a:t>
            </a:r>
            <a:r>
              <a:rPr kumimoji="1" lang="ja-JP" altLang="en-US" sz="2400" dirty="0">
                <a:latin typeface="BIZ UDPゴシック" panose="020B0400000000000000" pitchFamily="50" charset="-128"/>
                <a:ea typeface="BIZ UDPゴシック" panose="020B0400000000000000" pitchFamily="50" charset="-128"/>
              </a:rPr>
              <a:t>日</a:t>
            </a:r>
            <a:r>
              <a:rPr kumimoji="1" lang="en-US" altLang="ja-JP" sz="2400" dirty="0">
                <a:latin typeface="BIZ UDPゴシック" panose="020B0400000000000000" pitchFamily="50" charset="-128"/>
                <a:ea typeface="BIZ UDPゴシック" panose="020B0400000000000000" pitchFamily="50" charset="-128"/>
              </a:rPr>
              <a:t>(</a:t>
            </a:r>
            <a:r>
              <a:rPr kumimoji="1" lang="ja-JP" altLang="en-US" sz="2400" dirty="0">
                <a:latin typeface="BIZ UDPゴシック" panose="020B0400000000000000" pitchFamily="50" charset="-128"/>
                <a:ea typeface="BIZ UDPゴシック" panose="020B0400000000000000" pitchFamily="50" charset="-128"/>
              </a:rPr>
              <a:t>水）</a:t>
            </a:r>
            <a:endParaRPr kumimoji="1" lang="en-US" altLang="ja-JP" sz="2400"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D50DD187-0D2E-2F3E-3746-133902AF826F}"/>
              </a:ext>
            </a:extLst>
          </p:cNvPr>
          <p:cNvSpPr txBox="1"/>
          <p:nvPr/>
        </p:nvSpPr>
        <p:spPr>
          <a:xfrm>
            <a:off x="2666707" y="3217997"/>
            <a:ext cx="7787619" cy="2699650"/>
          </a:xfrm>
          <a:prstGeom prst="rect">
            <a:avLst/>
          </a:prstGeom>
          <a:noFill/>
        </p:spPr>
        <p:txBody>
          <a:bodyPr wrap="square">
            <a:spAutoFit/>
          </a:bodyPr>
          <a:lstStyle/>
          <a:p>
            <a:pPr algn="l">
              <a:lnSpc>
                <a:spcPct val="200000"/>
              </a:lnSpc>
            </a:pPr>
            <a:r>
              <a:rPr lang="en-US" altLang="ja-JP" sz="1600" b="1" i="0" dirty="0">
                <a:solidFill>
                  <a:srgbClr val="333333"/>
                </a:solidFill>
                <a:effectLst/>
                <a:latin typeface="BIZ UDPゴシック" panose="020B0400000000000000" pitchFamily="50" charset="-128"/>
                <a:ea typeface="BIZ UDPゴシック" panose="020B0400000000000000" pitchFamily="50" charset="-128"/>
              </a:rPr>
              <a:t>4</a:t>
            </a:r>
            <a:r>
              <a:rPr lang="ja-JP" altLang="en-US" sz="1600" b="1" i="0" dirty="0">
                <a:solidFill>
                  <a:srgbClr val="333333"/>
                </a:solidFill>
                <a:effectLst/>
                <a:latin typeface="BIZ UDPゴシック" panose="020B0400000000000000" pitchFamily="50" charset="-128"/>
                <a:ea typeface="BIZ UDPゴシック" panose="020B0400000000000000" pitchFamily="50" charset="-128"/>
              </a:rPr>
              <a:t>月</a:t>
            </a:r>
            <a:r>
              <a:rPr lang="en-US" altLang="ja-JP" sz="1600" b="1" i="0" dirty="0">
                <a:solidFill>
                  <a:srgbClr val="333333"/>
                </a:solidFill>
                <a:effectLst/>
                <a:latin typeface="BIZ UDPゴシック" panose="020B0400000000000000" pitchFamily="50" charset="-128"/>
                <a:ea typeface="BIZ UDPゴシック" panose="020B0400000000000000" pitchFamily="50" charset="-128"/>
              </a:rPr>
              <a:t>10</a:t>
            </a:r>
            <a:r>
              <a:rPr lang="ja-JP" altLang="en-US" sz="1600" b="1" i="0" dirty="0">
                <a:solidFill>
                  <a:srgbClr val="333333"/>
                </a:solidFill>
                <a:effectLst/>
                <a:latin typeface="BIZ UDPゴシック" panose="020B0400000000000000" pitchFamily="50" charset="-128"/>
                <a:ea typeface="BIZ UDPゴシック" panose="020B0400000000000000" pitchFamily="50" charset="-128"/>
              </a:rPr>
              <a:t>日</a:t>
            </a:r>
            <a:r>
              <a:rPr lang="en-US" altLang="ja-JP" sz="1600" b="1" i="0" dirty="0">
                <a:solidFill>
                  <a:srgbClr val="333333"/>
                </a:solidFill>
                <a:effectLst/>
                <a:latin typeface="BIZ UDPゴシック" panose="020B0400000000000000" pitchFamily="50" charset="-128"/>
                <a:ea typeface="BIZ UDPゴシック" panose="020B0400000000000000" pitchFamily="50" charset="-128"/>
              </a:rPr>
              <a:t>(</a:t>
            </a:r>
            <a:r>
              <a:rPr lang="ja-JP" altLang="en-US" sz="1600" b="1" i="0" dirty="0">
                <a:solidFill>
                  <a:srgbClr val="333333"/>
                </a:solidFill>
                <a:effectLst/>
                <a:latin typeface="BIZ UDPゴシック" panose="020B0400000000000000" pitchFamily="50" charset="-128"/>
                <a:ea typeface="BIZ UDPゴシック" panose="020B0400000000000000" pitchFamily="50" charset="-128"/>
              </a:rPr>
              <a:t>水</a:t>
            </a:r>
            <a:r>
              <a:rPr lang="en-US" altLang="ja-JP" sz="1600" b="1" i="0" dirty="0">
                <a:solidFill>
                  <a:srgbClr val="333333"/>
                </a:solidFill>
                <a:effectLst/>
                <a:latin typeface="BIZ UDPゴシック" panose="020B0400000000000000" pitchFamily="50" charset="-128"/>
                <a:ea typeface="BIZ UDPゴシック" panose="020B0400000000000000" pitchFamily="50" charset="-128"/>
              </a:rPr>
              <a:t>)15:30</a:t>
            </a:r>
            <a:r>
              <a:rPr lang="ja-JP" altLang="en-US" sz="1600" b="1" i="0" dirty="0">
                <a:solidFill>
                  <a:srgbClr val="333333"/>
                </a:solidFill>
                <a:effectLst/>
                <a:latin typeface="BIZ UDPゴシック" panose="020B0400000000000000" pitchFamily="50" charset="-128"/>
                <a:ea typeface="BIZ UDPゴシック" panose="020B0400000000000000" pitchFamily="50" charset="-128"/>
              </a:rPr>
              <a:t>～：初出展あるいは久しぶりに出展をご検討の皆さまへ</a:t>
            </a:r>
          </a:p>
          <a:p>
            <a:pPr algn="l">
              <a:lnSpc>
                <a:spcPct val="200000"/>
              </a:lnSpc>
            </a:pPr>
            <a:r>
              <a:rPr lang="en-US" altLang="ja-JP" sz="1600" b="1" i="0" dirty="0">
                <a:solidFill>
                  <a:schemeClr val="tx1">
                    <a:lumMod val="75000"/>
                    <a:lumOff val="25000"/>
                  </a:schemeClr>
                </a:solidFill>
                <a:effectLst/>
                <a:latin typeface="BIZ UDPゴシック" panose="020B0400000000000000" pitchFamily="50" charset="-128"/>
                <a:ea typeface="BIZ UDPゴシック" panose="020B0400000000000000" pitchFamily="50" charset="-128"/>
              </a:rPr>
              <a:t>4</a:t>
            </a:r>
            <a:r>
              <a:rPr lang="ja-JP" altLang="en-US" sz="1600" b="1" i="0" dirty="0">
                <a:solidFill>
                  <a:schemeClr val="tx1">
                    <a:lumMod val="75000"/>
                    <a:lumOff val="25000"/>
                  </a:schemeClr>
                </a:solidFill>
                <a:effectLst/>
                <a:latin typeface="BIZ UDPゴシック" panose="020B0400000000000000" pitchFamily="50" charset="-128"/>
                <a:ea typeface="BIZ UDPゴシック" panose="020B0400000000000000" pitchFamily="50" charset="-128"/>
              </a:rPr>
              <a:t>月</a:t>
            </a:r>
            <a:r>
              <a:rPr lang="en-US" altLang="ja-JP" sz="1600" b="1" i="0" dirty="0">
                <a:solidFill>
                  <a:schemeClr val="tx1">
                    <a:lumMod val="75000"/>
                    <a:lumOff val="25000"/>
                  </a:schemeClr>
                </a:solidFill>
                <a:effectLst/>
                <a:latin typeface="BIZ UDPゴシック" panose="020B0400000000000000" pitchFamily="50" charset="-128"/>
                <a:ea typeface="BIZ UDPゴシック" panose="020B0400000000000000" pitchFamily="50" charset="-128"/>
              </a:rPr>
              <a:t>17</a:t>
            </a:r>
            <a:r>
              <a:rPr lang="ja-JP" altLang="en-US" sz="1600" b="1" i="0" dirty="0">
                <a:solidFill>
                  <a:schemeClr val="tx1">
                    <a:lumMod val="75000"/>
                    <a:lumOff val="25000"/>
                  </a:schemeClr>
                </a:solidFill>
                <a:effectLst/>
                <a:latin typeface="BIZ UDPゴシック" panose="020B0400000000000000" pitchFamily="50" charset="-128"/>
                <a:ea typeface="BIZ UDPゴシック" panose="020B0400000000000000" pitchFamily="50" charset="-128"/>
              </a:rPr>
              <a:t>日</a:t>
            </a:r>
            <a:r>
              <a:rPr lang="en-US" altLang="ja-JP" sz="1600" b="1" i="0" dirty="0">
                <a:solidFill>
                  <a:schemeClr val="tx1">
                    <a:lumMod val="75000"/>
                    <a:lumOff val="25000"/>
                  </a:schemeClr>
                </a:solidFill>
                <a:effectLst/>
                <a:latin typeface="BIZ UDPゴシック" panose="020B0400000000000000" pitchFamily="50" charset="-128"/>
                <a:ea typeface="BIZ UDPゴシック" panose="020B0400000000000000" pitchFamily="50" charset="-128"/>
              </a:rPr>
              <a:t>(</a:t>
            </a:r>
            <a:r>
              <a:rPr lang="ja-JP" altLang="en-US" sz="1600" b="1" i="0" dirty="0">
                <a:solidFill>
                  <a:schemeClr val="tx1">
                    <a:lumMod val="75000"/>
                    <a:lumOff val="25000"/>
                  </a:schemeClr>
                </a:solidFill>
                <a:effectLst/>
                <a:latin typeface="BIZ UDPゴシック" panose="020B0400000000000000" pitchFamily="50" charset="-128"/>
                <a:ea typeface="BIZ UDPゴシック" panose="020B0400000000000000" pitchFamily="50" charset="-128"/>
              </a:rPr>
              <a:t>水</a:t>
            </a:r>
            <a:r>
              <a:rPr lang="en-US" altLang="ja-JP" sz="1600" b="1" i="0" dirty="0">
                <a:solidFill>
                  <a:schemeClr val="tx1">
                    <a:lumMod val="75000"/>
                    <a:lumOff val="25000"/>
                  </a:schemeClr>
                </a:solidFill>
                <a:effectLst/>
                <a:latin typeface="BIZ UDPゴシック" panose="020B0400000000000000" pitchFamily="50" charset="-128"/>
                <a:ea typeface="BIZ UDPゴシック" panose="020B0400000000000000" pitchFamily="50" charset="-128"/>
              </a:rPr>
              <a:t>)15:30</a:t>
            </a:r>
            <a:r>
              <a:rPr lang="ja-JP" altLang="en-US" sz="1600" b="1" i="0" dirty="0">
                <a:solidFill>
                  <a:schemeClr val="tx1">
                    <a:lumMod val="75000"/>
                    <a:lumOff val="25000"/>
                  </a:schemeClr>
                </a:solidFill>
                <a:effectLst/>
                <a:latin typeface="BIZ UDPゴシック" panose="020B0400000000000000" pitchFamily="50" charset="-128"/>
                <a:ea typeface="BIZ UDPゴシック" panose="020B0400000000000000" pitchFamily="50" charset="-128"/>
              </a:rPr>
              <a:t>～：会場（ブース・フォーラム）を中心にご案内します</a:t>
            </a:r>
          </a:p>
          <a:p>
            <a:pPr algn="l">
              <a:lnSpc>
                <a:spcPct val="200000"/>
              </a:lnSpc>
            </a:pPr>
            <a:r>
              <a:rPr lang="en-US" altLang="ja-JP" sz="1600" b="1" i="0" dirty="0">
                <a:solidFill>
                  <a:srgbClr val="333333"/>
                </a:solidFill>
                <a:effectLst/>
                <a:latin typeface="BIZ UDPゴシック" panose="020B0400000000000000" pitchFamily="50" charset="-128"/>
                <a:ea typeface="BIZ UDPゴシック" panose="020B0400000000000000" pitchFamily="50" charset="-128"/>
              </a:rPr>
              <a:t>4</a:t>
            </a:r>
            <a:r>
              <a:rPr lang="ja-JP" altLang="en-US" sz="1600" b="1" i="0" dirty="0">
                <a:solidFill>
                  <a:srgbClr val="333333"/>
                </a:solidFill>
                <a:effectLst/>
                <a:latin typeface="BIZ UDPゴシック" panose="020B0400000000000000" pitchFamily="50" charset="-128"/>
                <a:ea typeface="BIZ UDPゴシック" panose="020B0400000000000000" pitchFamily="50" charset="-128"/>
              </a:rPr>
              <a:t>月</a:t>
            </a:r>
            <a:r>
              <a:rPr lang="en-US" altLang="ja-JP" sz="1600" b="1" i="0" dirty="0">
                <a:solidFill>
                  <a:srgbClr val="333333"/>
                </a:solidFill>
                <a:effectLst/>
                <a:latin typeface="BIZ UDPゴシック" panose="020B0400000000000000" pitchFamily="50" charset="-128"/>
                <a:ea typeface="BIZ UDPゴシック" panose="020B0400000000000000" pitchFamily="50" charset="-128"/>
              </a:rPr>
              <a:t>24</a:t>
            </a:r>
            <a:r>
              <a:rPr lang="ja-JP" altLang="en-US" sz="1600" b="1" i="0" dirty="0">
                <a:solidFill>
                  <a:srgbClr val="333333"/>
                </a:solidFill>
                <a:effectLst/>
                <a:latin typeface="BIZ UDPゴシック" panose="020B0400000000000000" pitchFamily="50" charset="-128"/>
                <a:ea typeface="BIZ UDPゴシック" panose="020B0400000000000000" pitchFamily="50" charset="-128"/>
              </a:rPr>
              <a:t>日</a:t>
            </a:r>
            <a:r>
              <a:rPr lang="en-US" altLang="ja-JP" sz="1600" b="1" i="0" dirty="0">
                <a:solidFill>
                  <a:srgbClr val="333333"/>
                </a:solidFill>
                <a:effectLst/>
                <a:latin typeface="BIZ UDPゴシック" panose="020B0400000000000000" pitchFamily="50" charset="-128"/>
                <a:ea typeface="BIZ UDPゴシック" panose="020B0400000000000000" pitchFamily="50" charset="-128"/>
              </a:rPr>
              <a:t>(</a:t>
            </a:r>
            <a:r>
              <a:rPr lang="ja-JP" altLang="en-US" sz="1600" b="1" i="0" dirty="0">
                <a:solidFill>
                  <a:srgbClr val="333333"/>
                </a:solidFill>
                <a:effectLst/>
                <a:latin typeface="BIZ UDPゴシック" panose="020B0400000000000000" pitchFamily="50" charset="-128"/>
                <a:ea typeface="BIZ UDPゴシック" panose="020B0400000000000000" pitchFamily="50" charset="-128"/>
              </a:rPr>
              <a:t>水</a:t>
            </a:r>
            <a:r>
              <a:rPr lang="en-US" altLang="ja-JP" sz="1600" b="1" i="0" dirty="0">
                <a:solidFill>
                  <a:srgbClr val="333333"/>
                </a:solidFill>
                <a:effectLst/>
                <a:latin typeface="BIZ UDPゴシック" panose="020B0400000000000000" pitchFamily="50" charset="-128"/>
                <a:ea typeface="BIZ UDPゴシック" panose="020B0400000000000000" pitchFamily="50" charset="-128"/>
              </a:rPr>
              <a:t>)15:30</a:t>
            </a:r>
            <a:r>
              <a:rPr lang="ja-JP" altLang="en-US" sz="1600" b="1" i="0" dirty="0">
                <a:solidFill>
                  <a:srgbClr val="333333"/>
                </a:solidFill>
                <a:effectLst/>
                <a:latin typeface="BIZ UDPゴシック" panose="020B0400000000000000" pitchFamily="50" charset="-128"/>
                <a:ea typeface="BIZ UDPゴシック" panose="020B0400000000000000" pitchFamily="50" charset="-128"/>
              </a:rPr>
              <a:t>～：アカデミックプラン・小規模出展をご検討の皆さまへ</a:t>
            </a:r>
          </a:p>
          <a:p>
            <a:pPr algn="l">
              <a:lnSpc>
                <a:spcPct val="200000"/>
              </a:lnSpc>
            </a:pPr>
            <a:r>
              <a:rPr lang="en-US" altLang="ja-JP" sz="1600" b="1" i="0" dirty="0">
                <a:solidFill>
                  <a:srgbClr val="FF0000"/>
                </a:solidFill>
                <a:effectLst/>
                <a:latin typeface="BIZ UDPゴシック" panose="020B0400000000000000" pitchFamily="50" charset="-128"/>
                <a:ea typeface="BIZ UDPゴシック" panose="020B0400000000000000" pitchFamily="50" charset="-128"/>
              </a:rPr>
              <a:t>5</a:t>
            </a:r>
            <a:r>
              <a:rPr lang="ja-JP" altLang="en-US" sz="1600" b="1" i="0" dirty="0">
                <a:solidFill>
                  <a:srgbClr val="FF0000"/>
                </a:solidFill>
                <a:effectLst/>
                <a:latin typeface="BIZ UDPゴシック" panose="020B0400000000000000" pitchFamily="50" charset="-128"/>
                <a:ea typeface="BIZ UDPゴシック" panose="020B0400000000000000" pitchFamily="50" charset="-128"/>
              </a:rPr>
              <a:t>月  </a:t>
            </a:r>
            <a:r>
              <a:rPr lang="en-US" altLang="ja-JP" sz="1600" b="1" i="0" dirty="0">
                <a:solidFill>
                  <a:srgbClr val="FF0000"/>
                </a:solidFill>
                <a:effectLst/>
                <a:latin typeface="BIZ UDPゴシック" panose="020B0400000000000000" pitchFamily="50" charset="-128"/>
                <a:ea typeface="BIZ UDPゴシック" panose="020B0400000000000000" pitchFamily="50" charset="-128"/>
              </a:rPr>
              <a:t>8</a:t>
            </a:r>
            <a:r>
              <a:rPr lang="ja-JP" altLang="en-US" sz="1600" b="1" i="0" dirty="0">
                <a:solidFill>
                  <a:srgbClr val="FF0000"/>
                </a:solidFill>
                <a:effectLst/>
                <a:latin typeface="BIZ UDPゴシック" panose="020B0400000000000000" pitchFamily="50" charset="-128"/>
                <a:ea typeface="BIZ UDPゴシック" panose="020B0400000000000000" pitchFamily="50" charset="-128"/>
              </a:rPr>
              <a:t>日</a:t>
            </a:r>
            <a:r>
              <a:rPr lang="en-US" altLang="ja-JP" sz="1600" b="1" i="0" dirty="0">
                <a:solidFill>
                  <a:srgbClr val="FF0000"/>
                </a:solidFill>
                <a:effectLst/>
                <a:latin typeface="BIZ UDPゴシック" panose="020B0400000000000000" pitchFamily="50" charset="-128"/>
                <a:ea typeface="BIZ UDPゴシック" panose="020B0400000000000000" pitchFamily="50" charset="-128"/>
              </a:rPr>
              <a:t>(</a:t>
            </a:r>
            <a:r>
              <a:rPr lang="ja-JP" altLang="en-US" sz="1600" b="1" i="0" dirty="0">
                <a:solidFill>
                  <a:srgbClr val="FF0000"/>
                </a:solidFill>
                <a:effectLst/>
                <a:latin typeface="BIZ UDPゴシック" panose="020B0400000000000000" pitchFamily="50" charset="-128"/>
                <a:ea typeface="BIZ UDPゴシック" panose="020B0400000000000000" pitchFamily="50" charset="-128"/>
              </a:rPr>
              <a:t>水</a:t>
            </a:r>
            <a:r>
              <a:rPr lang="en-US" altLang="ja-JP" sz="1600" b="1" i="0" dirty="0">
                <a:solidFill>
                  <a:srgbClr val="FF0000"/>
                </a:solidFill>
                <a:effectLst/>
                <a:latin typeface="BIZ UDPゴシック" panose="020B0400000000000000" pitchFamily="50" charset="-128"/>
                <a:ea typeface="BIZ UDPゴシック" panose="020B0400000000000000" pitchFamily="50" charset="-128"/>
              </a:rPr>
              <a:t>)15:30</a:t>
            </a:r>
            <a:r>
              <a:rPr lang="ja-JP" altLang="en-US" sz="1600" b="1" i="0" dirty="0">
                <a:solidFill>
                  <a:srgbClr val="FF0000"/>
                </a:solidFill>
                <a:effectLst/>
                <a:latin typeface="BIZ UDPゴシック" panose="020B0400000000000000" pitchFamily="50" charset="-128"/>
                <a:ea typeface="BIZ UDPゴシック" panose="020B0400000000000000" pitchFamily="50" charset="-128"/>
              </a:rPr>
              <a:t>～：出版社・著者の皆様へ</a:t>
            </a:r>
            <a:endParaRPr lang="en-US" altLang="ja-JP" sz="1600" b="1" i="0" dirty="0">
              <a:solidFill>
                <a:srgbClr val="FF0000"/>
              </a:solidFill>
              <a:effectLst/>
              <a:latin typeface="BIZ UDPゴシック" panose="020B0400000000000000" pitchFamily="50" charset="-128"/>
              <a:ea typeface="BIZ UDPゴシック" panose="020B0400000000000000" pitchFamily="50" charset="-128"/>
            </a:endParaRPr>
          </a:p>
          <a:p>
            <a:pPr algn="l">
              <a:lnSpc>
                <a:spcPct val="150000"/>
              </a:lnSpc>
            </a:pPr>
            <a:endParaRPr lang="en-US" altLang="ja-JP" sz="1600" dirty="0">
              <a:solidFill>
                <a:srgbClr val="333333"/>
              </a:solidFill>
              <a:latin typeface="BIZ UDPゴシック" panose="020B0400000000000000" pitchFamily="50" charset="-128"/>
              <a:ea typeface="BIZ UDPゴシック" panose="020B0400000000000000" pitchFamily="50" charset="-128"/>
            </a:endParaRPr>
          </a:p>
          <a:p>
            <a:pPr algn="l">
              <a:lnSpc>
                <a:spcPct val="150000"/>
              </a:lnSpc>
            </a:pPr>
            <a:endParaRPr lang="ja-JP" altLang="en-US" sz="1400" b="1" i="0" dirty="0">
              <a:solidFill>
                <a:srgbClr val="333333"/>
              </a:solidFill>
              <a:effectLst/>
              <a:latin typeface="BIZ UDPゴシック" panose="020B0400000000000000" pitchFamily="50" charset="-128"/>
              <a:ea typeface="BIZ UDPゴシック" panose="020B0400000000000000" pitchFamily="50" charset="-128"/>
            </a:endParaRPr>
          </a:p>
        </p:txBody>
      </p:sp>
      <p:sp>
        <p:nvSpPr>
          <p:cNvPr id="9" name="テキスト ボックス 8">
            <a:extLst>
              <a:ext uri="{FF2B5EF4-FFF2-40B4-BE49-F238E27FC236}">
                <a16:creationId xmlns:a16="http://schemas.microsoft.com/office/drawing/2014/main" id="{529B0AFB-5967-3E9E-8EC6-C42C11F7EFC1}"/>
              </a:ext>
            </a:extLst>
          </p:cNvPr>
          <p:cNvSpPr txBox="1"/>
          <p:nvPr/>
        </p:nvSpPr>
        <p:spPr>
          <a:xfrm>
            <a:off x="4570630" y="6138798"/>
            <a:ext cx="2723823"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図書館総合展運営委員会</a:t>
            </a:r>
            <a:endParaRPr kumimoji="1" lang="en-US" altLang="ja-JP" dirty="0">
              <a:latin typeface="BIZ UDPゴシック" panose="020B0400000000000000" pitchFamily="50" charset="-128"/>
              <a:ea typeface="BIZ UDPゴシック" panose="020B0400000000000000" pitchFamily="50" charset="-128"/>
            </a:endParaRPr>
          </a:p>
        </p:txBody>
      </p:sp>
      <p:sp>
        <p:nvSpPr>
          <p:cNvPr id="10" name="矢印: 右 9">
            <a:extLst>
              <a:ext uri="{FF2B5EF4-FFF2-40B4-BE49-F238E27FC236}">
                <a16:creationId xmlns:a16="http://schemas.microsoft.com/office/drawing/2014/main" id="{3A17E9A8-6CE3-A65B-6043-DB41EA1C578C}"/>
              </a:ext>
            </a:extLst>
          </p:cNvPr>
          <p:cNvSpPr/>
          <p:nvPr/>
        </p:nvSpPr>
        <p:spPr>
          <a:xfrm>
            <a:off x="2474796" y="4908173"/>
            <a:ext cx="191911" cy="23706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278D52EE-2A71-D614-DF13-E532433CB387}"/>
              </a:ext>
            </a:extLst>
          </p:cNvPr>
          <p:cNvGrpSpPr/>
          <p:nvPr/>
        </p:nvGrpSpPr>
        <p:grpSpPr>
          <a:xfrm>
            <a:off x="1786735" y="772018"/>
            <a:ext cx="8186824" cy="1518759"/>
            <a:chOff x="1786735" y="772018"/>
            <a:chExt cx="8186824" cy="1518759"/>
          </a:xfrm>
        </p:grpSpPr>
        <p:pic>
          <p:nvPicPr>
            <p:cNvPr id="88" name="図 87">
              <a:extLst>
                <a:ext uri="{FF2B5EF4-FFF2-40B4-BE49-F238E27FC236}">
                  <a16:creationId xmlns:a16="http://schemas.microsoft.com/office/drawing/2014/main" id="{D775DF4F-80A0-D019-AB77-744A74370901}"/>
                </a:ext>
              </a:extLst>
            </p:cNvPr>
            <p:cNvPicPr>
              <a:picLocks noChangeAspect="1"/>
            </p:cNvPicPr>
            <p:nvPr/>
          </p:nvPicPr>
          <p:blipFill>
            <a:blip r:embed="rId3"/>
            <a:stretch>
              <a:fillRect/>
            </a:stretch>
          </p:blipFill>
          <p:spPr>
            <a:xfrm>
              <a:off x="1786735" y="772018"/>
              <a:ext cx="6541132" cy="1513766"/>
            </a:xfrm>
            <a:prstGeom prst="rect">
              <a:avLst/>
            </a:prstGeom>
          </p:spPr>
        </p:pic>
        <p:sp>
          <p:nvSpPr>
            <p:cNvPr id="2" name="テキスト ボックス 1">
              <a:extLst>
                <a:ext uri="{FF2B5EF4-FFF2-40B4-BE49-F238E27FC236}">
                  <a16:creationId xmlns:a16="http://schemas.microsoft.com/office/drawing/2014/main" id="{E19D1399-D8D5-7688-4EA3-F861C5EC9A7B}"/>
                </a:ext>
              </a:extLst>
            </p:cNvPr>
            <p:cNvSpPr txBox="1"/>
            <p:nvPr/>
          </p:nvSpPr>
          <p:spPr>
            <a:xfrm>
              <a:off x="8327866" y="1767557"/>
              <a:ext cx="1645693" cy="523220"/>
            </a:xfrm>
            <a:prstGeom prst="rect">
              <a:avLst/>
            </a:prstGeom>
            <a:noFill/>
          </p:spPr>
          <p:txBody>
            <a:bodyPr wrap="square" rtlCol="0">
              <a:spAutoFit/>
            </a:bodyPr>
            <a:lstStyle/>
            <a:p>
              <a:r>
                <a:rPr kumimoji="1" lang="en-US" altLang="ja-JP" sz="2800" b="1" dirty="0">
                  <a:latin typeface="BIZ UDPゴシック" panose="020B0400000000000000" pitchFamily="50" charset="-128"/>
                  <a:ea typeface="BIZ UDPゴシック" panose="020B0400000000000000" pitchFamily="50" charset="-128"/>
                </a:rPr>
                <a:t>〈2024</a:t>
              </a:r>
              <a:r>
                <a:rPr lang="en-US" altLang="ja-JP" sz="2800" b="1" dirty="0">
                  <a:latin typeface="BIZ UDPゴシック" panose="020B0400000000000000" pitchFamily="50" charset="-128"/>
                  <a:ea typeface="BIZ UDPゴシック" panose="020B0400000000000000" pitchFamily="50" charset="-128"/>
                </a:rPr>
                <a:t>〉</a:t>
              </a:r>
              <a:endParaRPr kumimoji="1" lang="en-US" altLang="ja-JP" sz="2800" b="1" dirty="0">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101997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0868C73-D90D-1E08-6E9D-FAFF81ABF33D}"/>
              </a:ext>
            </a:extLst>
          </p:cNvPr>
          <p:cNvPicPr>
            <a:picLocks noChangeAspect="1"/>
          </p:cNvPicPr>
          <p:nvPr/>
        </p:nvPicPr>
        <p:blipFill>
          <a:blip r:embed="rId3"/>
          <a:stretch>
            <a:fillRect/>
          </a:stretch>
        </p:blipFill>
        <p:spPr>
          <a:xfrm>
            <a:off x="8657874" y="295234"/>
            <a:ext cx="3236785" cy="657844"/>
          </a:xfrm>
          <a:prstGeom prst="rect">
            <a:avLst/>
          </a:prstGeom>
        </p:spPr>
      </p:pic>
      <p:sp>
        <p:nvSpPr>
          <p:cNvPr id="4" name="テキスト ボックス 3">
            <a:extLst>
              <a:ext uri="{FF2B5EF4-FFF2-40B4-BE49-F238E27FC236}">
                <a16:creationId xmlns:a16="http://schemas.microsoft.com/office/drawing/2014/main" id="{BE7FB0B2-C93B-1BF2-938D-917BF0798E25}"/>
              </a:ext>
            </a:extLst>
          </p:cNvPr>
          <p:cNvSpPr txBox="1"/>
          <p:nvPr/>
        </p:nvSpPr>
        <p:spPr>
          <a:xfrm>
            <a:off x="1108754" y="749021"/>
            <a:ext cx="7549120" cy="369332"/>
          </a:xfrm>
          <a:prstGeom prst="rect">
            <a:avLst/>
          </a:prstGeom>
          <a:noFill/>
        </p:spPr>
        <p:txBody>
          <a:bodyPr wrap="square" rtlCol="0">
            <a:spAutoFit/>
          </a:bodyPr>
          <a:lstStyle/>
          <a:p>
            <a:r>
              <a:rPr lang="en-US" altLang="ja-JP" b="1"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rPr>
              <a:t>図書館へのおすすめ本</a:t>
            </a:r>
            <a:r>
              <a:rPr lang="en-US" altLang="ja-JP" b="1"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rPr>
              <a:t>専用注文書</a:t>
            </a:r>
            <a:r>
              <a:rPr lang="en-US" altLang="ja-JP" b="1" kern="100" dirty="0">
                <a:effectLst/>
                <a:latin typeface="游明朝" panose="02020400000000000000" pitchFamily="18" charset="-128"/>
                <a:ea typeface="BIZ UDPゴシック" panose="020B0400000000000000" pitchFamily="50" charset="-128"/>
                <a:cs typeface="Times New Roman" panose="02020603050405020304" pitchFamily="18" charset="0"/>
              </a:rPr>
              <a:t>2024</a:t>
            </a:r>
            <a:r>
              <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rPr>
              <a:t>年版への書誌情報掲載</a:t>
            </a:r>
            <a:r>
              <a:rPr lang="ja-JP" altLang="en-US" b="1" kern="100" dirty="0">
                <a:latin typeface="游明朝" panose="02020400000000000000" pitchFamily="18" charset="-128"/>
                <a:ea typeface="BIZ UDPゴシック" panose="020B0400000000000000" pitchFamily="50" charset="-128"/>
                <a:cs typeface="Times New Roman" panose="02020603050405020304" pitchFamily="18" charset="0"/>
              </a:rPr>
              <a:t>その</a:t>
            </a:r>
            <a:r>
              <a:rPr lang="en-US" altLang="ja-JP" b="1" kern="100" dirty="0">
                <a:latin typeface="游明朝" panose="02020400000000000000" pitchFamily="18" charset="-128"/>
                <a:ea typeface="BIZ UDPゴシック" panose="020B0400000000000000" pitchFamily="50" charset="-128"/>
                <a:cs typeface="Times New Roman" panose="02020603050405020304" pitchFamily="18" charset="0"/>
              </a:rPr>
              <a:t>4</a:t>
            </a:r>
            <a:endPar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p:txBody>
      </p:sp>
      <p:sp>
        <p:nvSpPr>
          <p:cNvPr id="5" name="ひし形 4">
            <a:extLst>
              <a:ext uri="{FF2B5EF4-FFF2-40B4-BE49-F238E27FC236}">
                <a16:creationId xmlns:a16="http://schemas.microsoft.com/office/drawing/2014/main" id="{E4EB55BD-4E13-15B4-5924-C0127DB6B45A}"/>
              </a:ext>
            </a:extLst>
          </p:cNvPr>
          <p:cNvSpPr/>
          <p:nvPr/>
        </p:nvSpPr>
        <p:spPr>
          <a:xfrm>
            <a:off x="677334" y="749021"/>
            <a:ext cx="389026" cy="39851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220DDB6B-FF63-945F-C6D0-EAADF67C4A0E}"/>
              </a:ext>
            </a:extLst>
          </p:cNvPr>
          <p:cNvSpPr txBox="1"/>
          <p:nvPr/>
        </p:nvSpPr>
        <p:spPr>
          <a:xfrm>
            <a:off x="677334" y="1147534"/>
            <a:ext cx="10795086" cy="7131311"/>
          </a:xfrm>
          <a:prstGeom prst="rect">
            <a:avLst/>
          </a:prstGeom>
          <a:noFill/>
        </p:spPr>
        <p:txBody>
          <a:bodyPr wrap="square">
            <a:spAutoFit/>
          </a:bodyPr>
          <a:lstStyle/>
          <a:p>
            <a:pPr>
              <a:lnSpc>
                <a:spcPct val="150000"/>
              </a:lnSpc>
            </a:pPr>
            <a:r>
              <a:rPr lang="ja-JP" altLang="en-US" b="1" dirty="0">
                <a:latin typeface="BIZ UDPゴシック" panose="020B0400000000000000" pitchFamily="50" charset="-128"/>
                <a:ea typeface="BIZ UDPゴシック" panose="020B0400000000000000" pitchFamily="50" charset="-128"/>
              </a:rPr>
              <a:t>　　　　</a:t>
            </a:r>
            <a:r>
              <a:rPr lang="ja-JP" altLang="en-US" sz="2000" b="1" i="0" u="none" strike="noStrike" baseline="0" dirty="0">
                <a:latin typeface="BIZ UDPゴシック" panose="020B0400000000000000" pitchFamily="50" charset="-128"/>
                <a:ea typeface="BIZ UDPゴシック" panose="020B0400000000000000" pitchFamily="50" charset="-128"/>
              </a:rPr>
              <a:t>～</a:t>
            </a:r>
            <a:r>
              <a:rPr lang="en-US" altLang="ja-JP" sz="2000" b="1" dirty="0">
                <a:latin typeface="BIZ UDPゴシック" panose="020B0400000000000000" pitchFamily="50" charset="-128"/>
                <a:ea typeface="BIZ UDPゴシック" panose="020B0400000000000000" pitchFamily="50" charset="-128"/>
              </a:rPr>
              <a:t>7</a:t>
            </a:r>
            <a:r>
              <a:rPr lang="en-US" altLang="ja-JP" sz="2000" b="1" i="0" u="none" strike="noStrike" baseline="0" dirty="0">
                <a:latin typeface="BIZ UDPゴシック" panose="020B0400000000000000" pitchFamily="50" charset="-128"/>
                <a:ea typeface="BIZ UDPゴシック" panose="020B0400000000000000" pitchFamily="50" charset="-128"/>
              </a:rPr>
              <a:t>/</a:t>
            </a:r>
            <a:r>
              <a:rPr lang="ja-JP" altLang="en-US" sz="2000" b="1" i="0" u="none" strike="noStrike" baseline="0" dirty="0">
                <a:latin typeface="BIZ UDPゴシック" panose="020B0400000000000000" pitchFamily="50" charset="-128"/>
                <a:ea typeface="BIZ UDPゴシック" panose="020B0400000000000000" pitchFamily="50" charset="-128"/>
              </a:rPr>
              <a:t>　</a:t>
            </a:r>
            <a:r>
              <a:rPr lang="en-US" altLang="ja-JP" sz="2000" b="1" i="0" u="none" strike="noStrike" baseline="0" dirty="0">
                <a:latin typeface="BIZ UDPゴシック" panose="020B0400000000000000" pitchFamily="50" charset="-128"/>
                <a:ea typeface="BIZ UDPゴシック" panose="020B0400000000000000" pitchFamily="50" charset="-128"/>
              </a:rPr>
              <a:t>5</a:t>
            </a:r>
            <a:r>
              <a:rPr lang="ja-JP" altLang="en-US" sz="2000" b="1" i="0" u="none" strike="noStrike" baseline="0" dirty="0">
                <a:latin typeface="BIZ UDPゴシック" panose="020B0400000000000000" pitchFamily="50" charset="-128"/>
                <a:ea typeface="BIZ UDPゴシック" panose="020B0400000000000000" pitchFamily="50" charset="-128"/>
              </a:rPr>
              <a:t>（金）</a:t>
            </a:r>
            <a:r>
              <a:rPr lang="ja-JP" altLang="en-US" sz="2400" b="1" i="0" u="none" strike="noStrike" baseline="0" dirty="0">
                <a:latin typeface="BIZ UDPゴシック" panose="020B0400000000000000" pitchFamily="50" charset="-128"/>
                <a:ea typeface="BIZ UDPゴシック" panose="020B0400000000000000" pitchFamily="50" charset="-128"/>
              </a:rPr>
              <a:t>　</a:t>
            </a:r>
            <a:r>
              <a:rPr lang="ja-JP" altLang="en-US" b="1" i="0" u="none" strike="noStrike" baseline="0" dirty="0">
                <a:latin typeface="BIZ UDPゴシック" panose="020B0400000000000000" pitchFamily="50" charset="-128"/>
                <a:ea typeface="BIZ UDPゴシック" panose="020B0400000000000000" pitchFamily="50" charset="-128"/>
              </a:rPr>
              <a:t>出展申込書及び</a:t>
            </a:r>
            <a:r>
              <a:rPr lang="ja-JP" altLang="en-US" b="1" i="0" u="none" strike="noStrike" baseline="0" dirty="0">
                <a:solidFill>
                  <a:srgbClr val="FF0000"/>
                </a:solidFill>
                <a:latin typeface="BIZ UDPゴシック" panose="020B0400000000000000" pitchFamily="50" charset="-128"/>
                <a:ea typeface="BIZ UDPゴシック" panose="020B0400000000000000" pitchFamily="50" charset="-128"/>
              </a:rPr>
              <a:t>出展書籍登録シート（Ｅ</a:t>
            </a:r>
            <a:r>
              <a:rPr lang="en-US" altLang="ja-JP" b="1" dirty="0" err="1">
                <a:solidFill>
                  <a:srgbClr val="FF0000"/>
                </a:solidFill>
                <a:latin typeface="BIZ UDPゴシック" panose="020B0400000000000000" pitchFamily="50" charset="-128"/>
                <a:ea typeface="BIZ UDPゴシック" panose="020B0400000000000000" pitchFamily="50" charset="-128"/>
              </a:rPr>
              <a:t>xcel</a:t>
            </a:r>
            <a:r>
              <a:rPr lang="ja-JP" altLang="en-US" b="1" dirty="0">
                <a:solidFill>
                  <a:srgbClr val="FF0000"/>
                </a:solidFill>
                <a:latin typeface="BIZ UDPゴシック" panose="020B0400000000000000" pitchFamily="50" charset="-128"/>
                <a:ea typeface="BIZ UDPゴシック" panose="020B0400000000000000" pitchFamily="50" charset="-128"/>
              </a:rPr>
              <a:t>版）</a:t>
            </a:r>
            <a:r>
              <a:rPr lang="ja-JP" altLang="en-US" b="1" dirty="0">
                <a:latin typeface="BIZ UDPゴシック" panose="020B0400000000000000" pitchFamily="50" charset="-128"/>
                <a:ea typeface="BIZ UDPゴシック" panose="020B0400000000000000" pitchFamily="50" charset="-128"/>
              </a:rPr>
              <a:t>をダウンロードし</a:t>
            </a:r>
            <a:r>
              <a:rPr lang="en-US" altLang="ja-JP" b="1" dirty="0">
                <a:solidFill>
                  <a:srgbClr val="FF0000"/>
                </a:solidFill>
                <a:latin typeface="BIZ UDPゴシック" panose="020B0400000000000000" pitchFamily="50" charset="-128"/>
                <a:ea typeface="BIZ UDPゴシック" panose="020B0400000000000000" pitchFamily="50" charset="-128"/>
              </a:rPr>
              <a:t>E-MAIL</a:t>
            </a:r>
            <a:r>
              <a:rPr lang="ja-JP" altLang="en-US" b="1" i="0" u="none" strike="noStrike" baseline="0" dirty="0">
                <a:solidFill>
                  <a:srgbClr val="FF0000"/>
                </a:solidFill>
                <a:latin typeface="BIZ UDPゴシック" panose="020B0400000000000000" pitchFamily="50" charset="-128"/>
                <a:ea typeface="BIZ UDPゴシック" panose="020B0400000000000000" pitchFamily="50" charset="-128"/>
              </a:rPr>
              <a:t>にて受付</a:t>
            </a:r>
            <a:endParaRPr lang="en-US" altLang="ja-JP" b="1" i="0" u="none" strike="noStrike" baseline="0" dirty="0">
              <a:solidFill>
                <a:srgbClr val="FF0000"/>
              </a:solidFill>
              <a:latin typeface="BIZ UDPゴシック" panose="020B0400000000000000" pitchFamily="50" charset="-128"/>
              <a:ea typeface="BIZ UDPゴシック" panose="020B0400000000000000" pitchFamily="50" charset="-128"/>
            </a:endParaRPr>
          </a:p>
          <a:p>
            <a:pPr>
              <a:lnSpc>
                <a:spcPct val="150000"/>
              </a:lnSpc>
            </a:pPr>
            <a:r>
              <a:rPr lang="ja-JP" altLang="en-US" b="1" dirty="0">
                <a:solidFill>
                  <a:srgbClr val="FF0000"/>
                </a:solidFill>
                <a:latin typeface="BIZ UDPゴシック" panose="020B0400000000000000" pitchFamily="50" charset="-128"/>
                <a:ea typeface="BIZ UDPゴシック" panose="020B0400000000000000" pitchFamily="50" charset="-128"/>
              </a:rPr>
              <a:t>　　　　　　　　　　　　　　</a:t>
            </a:r>
            <a:r>
              <a:rPr lang="ja-JP" altLang="en-US" b="1" dirty="0">
                <a:latin typeface="BIZ UDPゴシック" panose="020B0400000000000000" pitchFamily="50" charset="-128"/>
                <a:ea typeface="BIZ UDPゴシック" panose="020B0400000000000000" pitchFamily="50" charset="-128"/>
              </a:rPr>
              <a:t>　</a:t>
            </a:r>
            <a:r>
              <a:rPr lang="en-US" altLang="ja-JP" b="1" dirty="0">
                <a:latin typeface="BIZ UDPゴシック" panose="020B0400000000000000" pitchFamily="50" charset="-128"/>
                <a:ea typeface="BIZ UDPゴシック" panose="020B0400000000000000" pitchFamily="50" charset="-128"/>
              </a:rPr>
              <a:t>※</a:t>
            </a:r>
            <a:r>
              <a:rPr lang="ja-JP" altLang="en-US" b="1" dirty="0">
                <a:latin typeface="BIZ UDPゴシック" panose="020B0400000000000000" pitchFamily="50" charset="-128"/>
                <a:ea typeface="BIZ UDPゴシック" panose="020B0400000000000000" pitchFamily="50" charset="-128"/>
              </a:rPr>
              <a:t>お申込み時に掲載書籍が確定しない場合は、決定次第ご送信ください。</a:t>
            </a:r>
            <a:endParaRPr lang="ja-JP" altLang="en-US" b="1" i="0" u="none" strike="noStrike" baseline="0" dirty="0">
              <a:latin typeface="BIZ UDPゴシック" panose="020B0400000000000000" pitchFamily="50" charset="-128"/>
              <a:ea typeface="BIZ UDPゴシック" panose="020B0400000000000000" pitchFamily="50" charset="-128"/>
            </a:endParaRPr>
          </a:p>
          <a:p>
            <a:pPr>
              <a:lnSpc>
                <a:spcPct val="150000"/>
              </a:lnSpc>
            </a:pPr>
            <a:r>
              <a:rPr lang="ja-JP" altLang="en-US" sz="2000" b="1" i="0" u="none" strike="noStrike" baseline="0" dirty="0">
                <a:latin typeface="BIZ UDPゴシック" panose="020B0400000000000000" pitchFamily="50" charset="-128"/>
                <a:ea typeface="BIZ UDPゴシック" panose="020B0400000000000000" pitchFamily="50" charset="-128"/>
              </a:rPr>
              <a:t>　　　　～</a:t>
            </a:r>
            <a:r>
              <a:rPr lang="en-US" altLang="ja-JP" sz="2000" b="1" i="0" u="none" strike="noStrike" baseline="0" dirty="0">
                <a:latin typeface="BIZ UDPゴシック" panose="020B0400000000000000" pitchFamily="50" charset="-128"/>
                <a:ea typeface="BIZ UDPゴシック" panose="020B0400000000000000" pitchFamily="50" charset="-128"/>
              </a:rPr>
              <a:t>7/12</a:t>
            </a:r>
            <a:r>
              <a:rPr lang="ja-JP" altLang="en-US" sz="2000" b="1" i="0" u="none" strike="noStrike" baseline="0" dirty="0">
                <a:latin typeface="BIZ UDPゴシック" panose="020B0400000000000000" pitchFamily="50" charset="-128"/>
                <a:ea typeface="BIZ UDPゴシック" panose="020B0400000000000000" pitchFamily="50" charset="-128"/>
              </a:rPr>
              <a:t>（金）　</a:t>
            </a:r>
            <a:r>
              <a:rPr lang="ja-JP" altLang="en-US" b="1" i="0" u="none" strike="noStrike" baseline="0" dirty="0">
                <a:solidFill>
                  <a:srgbClr val="FF0000"/>
                </a:solidFill>
                <a:latin typeface="BIZ UDPゴシック" panose="020B0400000000000000" pitchFamily="50" charset="-128"/>
                <a:ea typeface="BIZ UDPゴシック" panose="020B0400000000000000" pitchFamily="50" charset="-128"/>
              </a:rPr>
              <a:t>出展書籍登録シート（Ｅ</a:t>
            </a:r>
            <a:r>
              <a:rPr lang="en-US" altLang="ja-JP" b="1" dirty="0" err="1">
                <a:solidFill>
                  <a:srgbClr val="FF0000"/>
                </a:solidFill>
                <a:latin typeface="BIZ UDPゴシック" panose="020B0400000000000000" pitchFamily="50" charset="-128"/>
                <a:ea typeface="BIZ UDPゴシック" panose="020B0400000000000000" pitchFamily="50" charset="-128"/>
              </a:rPr>
              <a:t>xcel</a:t>
            </a:r>
            <a:r>
              <a:rPr lang="ja-JP" altLang="en-US" b="1" dirty="0">
                <a:solidFill>
                  <a:srgbClr val="FF0000"/>
                </a:solidFill>
                <a:latin typeface="BIZ UDPゴシック" panose="020B0400000000000000" pitchFamily="50" charset="-128"/>
                <a:ea typeface="BIZ UDPゴシック" panose="020B0400000000000000" pitchFamily="50" charset="-128"/>
              </a:rPr>
              <a:t>版）受付締切　</a:t>
            </a:r>
            <a:endParaRPr lang="en-US" altLang="ja-JP" b="1" dirty="0">
              <a:solidFill>
                <a:srgbClr val="FF0000"/>
              </a:solidFill>
              <a:latin typeface="BIZ UDPゴシック" panose="020B0400000000000000" pitchFamily="50" charset="-128"/>
              <a:ea typeface="BIZ UDPゴシック" panose="020B0400000000000000" pitchFamily="50" charset="-128"/>
            </a:endParaRPr>
          </a:p>
          <a:p>
            <a:pPr>
              <a:lnSpc>
                <a:spcPct val="150000"/>
              </a:lnSpc>
            </a:pPr>
            <a:r>
              <a:rPr lang="ja-JP" altLang="en-US" sz="1600" b="1" dirty="0">
                <a:solidFill>
                  <a:srgbClr val="FF0000"/>
                </a:solidFill>
                <a:latin typeface="BIZ UDPゴシック" panose="020B0400000000000000" pitchFamily="50" charset="-128"/>
                <a:ea typeface="BIZ UDPゴシック" panose="020B0400000000000000" pitchFamily="50" charset="-128"/>
              </a:rPr>
              <a:t>　　　　　　　　　　　　　　　　　　　　　　　　　　　　　</a:t>
            </a:r>
            <a:r>
              <a:rPr lang="ja-JP" altLang="en-US" sz="1600" b="1" dirty="0">
                <a:latin typeface="BIZ UDPゴシック" panose="020B0400000000000000" pitchFamily="50" charset="-128"/>
                <a:ea typeface="BIZ UDPゴシック" panose="020B0400000000000000" pitchFamily="50" charset="-128"/>
              </a:rPr>
              <a:t>　↓</a:t>
            </a:r>
            <a:endParaRPr lang="en-US" altLang="ja-JP" sz="1600" b="1" dirty="0">
              <a:latin typeface="BIZ UDPゴシック" panose="020B0400000000000000" pitchFamily="50" charset="-128"/>
              <a:ea typeface="BIZ UDPゴシック" panose="020B0400000000000000" pitchFamily="50" charset="-128"/>
            </a:endParaRPr>
          </a:p>
          <a:p>
            <a:pPr>
              <a:lnSpc>
                <a:spcPct val="150000"/>
              </a:lnSpc>
            </a:pPr>
            <a:r>
              <a:rPr lang="ja-JP" altLang="en-US" sz="1600" b="1" dirty="0">
                <a:solidFill>
                  <a:srgbClr val="FF0000"/>
                </a:solidFill>
                <a:latin typeface="BIZ UDPゴシック" panose="020B0400000000000000" pitchFamily="50" charset="-128"/>
                <a:ea typeface="BIZ UDPゴシック" panose="020B0400000000000000" pitchFamily="50" charset="-128"/>
              </a:rPr>
              <a:t>　　　　　　　　　　　　</a:t>
            </a:r>
            <a:r>
              <a:rPr lang="ja-JP" altLang="en-US" sz="2000" b="1" dirty="0">
                <a:latin typeface="BIZ UDPゴシック" panose="020B0400000000000000" pitchFamily="50" charset="-128"/>
                <a:ea typeface="BIZ UDPゴシック" panose="020B0400000000000000" pitchFamily="50" charset="-128"/>
              </a:rPr>
              <a:t>出展書籍登録データを図書館流通センターと共有、</a:t>
            </a:r>
            <a:r>
              <a:rPr lang="en-US" altLang="ja-JP" sz="2000" b="1" dirty="0">
                <a:latin typeface="BIZ UDPゴシック" panose="020B0400000000000000" pitchFamily="50" charset="-128"/>
                <a:ea typeface="BIZ UDPゴシック" panose="020B0400000000000000" pitchFamily="50" charset="-128"/>
              </a:rPr>
              <a:t>MARC</a:t>
            </a:r>
            <a:r>
              <a:rPr lang="ja-JP" altLang="en-US" sz="2000" b="1" dirty="0">
                <a:latin typeface="BIZ UDPゴシック" panose="020B0400000000000000" pitchFamily="50" charset="-128"/>
                <a:ea typeface="BIZ UDPゴシック" panose="020B0400000000000000" pitchFamily="50" charset="-128"/>
              </a:rPr>
              <a:t>確認</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dirty="0">
                <a:latin typeface="BIZ UDPゴシック" panose="020B0400000000000000" pitchFamily="50" charset="-128"/>
                <a:ea typeface="BIZ UDPゴシック" panose="020B0400000000000000" pitchFamily="50" charset="-128"/>
              </a:rPr>
              <a:t>　　　　　　　　　　　　　　　　　　　　　　　　↓</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7</a:t>
            </a:r>
            <a:r>
              <a:rPr lang="ja-JP" altLang="en-US" sz="2000" b="1" dirty="0">
                <a:latin typeface="BIZ UDPゴシック" panose="020B0400000000000000" pitchFamily="50" charset="-128"/>
                <a:ea typeface="BIZ UDPゴシック" panose="020B0400000000000000" pitchFamily="50" charset="-128"/>
              </a:rPr>
              <a:t>月下旬予定　</a:t>
            </a:r>
            <a:r>
              <a:rPr lang="ja-JP" altLang="en-US" b="1" dirty="0">
                <a:latin typeface="BIZ UDPゴシック" panose="020B0400000000000000" pitchFamily="50" charset="-128"/>
                <a:ea typeface="BIZ UDPゴシック" panose="020B0400000000000000" pitchFamily="50" charset="-128"/>
              </a:rPr>
              <a:t>出展書籍の登録データ確認とご連絡　</a:t>
            </a:r>
            <a:endParaRPr lang="en-US" altLang="ja-JP" b="1" dirty="0">
              <a:latin typeface="BIZ UDPゴシック" panose="020B0400000000000000" pitchFamily="50" charset="-128"/>
              <a:ea typeface="BIZ UDPゴシック" panose="020B0400000000000000" pitchFamily="50" charset="-128"/>
            </a:endParaRPr>
          </a:p>
          <a:p>
            <a:pPr>
              <a:lnSpc>
                <a:spcPct val="150000"/>
              </a:lnSpc>
            </a:pPr>
            <a:r>
              <a:rPr lang="ja-JP" altLang="en-US" b="1" dirty="0">
                <a:latin typeface="BIZ UDPゴシック" panose="020B0400000000000000" pitchFamily="50" charset="-128"/>
                <a:ea typeface="BIZ UDPゴシック" panose="020B0400000000000000" pitchFamily="50" charset="-128"/>
              </a:rPr>
              <a:t>　　　　　　　　　　</a:t>
            </a:r>
            <a:endParaRPr lang="en-US" altLang="ja-JP" b="1" dirty="0">
              <a:latin typeface="BIZ UDPゴシック" panose="020B0400000000000000" pitchFamily="50" charset="-128"/>
              <a:ea typeface="BIZ UDPゴシック" panose="020B0400000000000000" pitchFamily="50" charset="-128"/>
            </a:endParaRPr>
          </a:p>
          <a:p>
            <a:pPr>
              <a:lnSpc>
                <a:spcPct val="150000"/>
              </a:lnSpc>
            </a:pPr>
            <a:r>
              <a:rPr lang="ja-JP" altLang="en-US" sz="1600" b="1" dirty="0">
                <a:latin typeface="BIZ UDPゴシック" panose="020B0400000000000000" pitchFamily="50" charset="-128"/>
                <a:ea typeface="BIZ UDPゴシック" panose="020B0400000000000000" pitchFamily="50" charset="-128"/>
              </a:rPr>
              <a:t>　　　　</a:t>
            </a: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10</a:t>
            </a:r>
            <a:r>
              <a:rPr lang="ja-JP" altLang="en-US" sz="2000" b="1" dirty="0">
                <a:latin typeface="BIZ UDPゴシック" panose="020B0400000000000000" pitchFamily="50" charset="-128"/>
                <a:ea typeface="BIZ UDPゴシック" panose="020B0400000000000000" pitchFamily="50" charset="-128"/>
              </a:rPr>
              <a:t>月初旬　図書館への発送</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2024</a:t>
            </a:r>
            <a:r>
              <a:rPr lang="ja-JP" altLang="en-US" sz="2000" b="1" dirty="0">
                <a:latin typeface="BIZ UDPゴシック" panose="020B0400000000000000" pitchFamily="50" charset="-128"/>
                <a:ea typeface="BIZ UDPゴシック" panose="020B0400000000000000" pitchFamily="50" charset="-128"/>
              </a:rPr>
              <a:t>年</a:t>
            </a:r>
            <a:r>
              <a:rPr lang="en-US" altLang="ja-JP" sz="2000" b="1" dirty="0">
                <a:latin typeface="BIZ UDPゴシック" panose="020B0400000000000000" pitchFamily="50" charset="-128"/>
                <a:ea typeface="BIZ UDPゴシック" panose="020B0400000000000000" pitchFamily="50" charset="-128"/>
              </a:rPr>
              <a:t>10</a:t>
            </a:r>
            <a:r>
              <a:rPr lang="ja-JP" altLang="en-US" sz="2000" b="1" dirty="0">
                <a:latin typeface="BIZ UDPゴシック" panose="020B0400000000000000" pitchFamily="50" charset="-128"/>
                <a:ea typeface="BIZ UDPゴシック" panose="020B0400000000000000" pitchFamily="50" charset="-128"/>
              </a:rPr>
              <a:t>月～</a:t>
            </a:r>
            <a:r>
              <a:rPr lang="en-US" altLang="ja-JP" sz="2000" b="1" dirty="0">
                <a:latin typeface="BIZ UDPゴシック" panose="020B0400000000000000" pitchFamily="50" charset="-128"/>
                <a:ea typeface="BIZ UDPゴシック" panose="020B0400000000000000" pitchFamily="50" charset="-128"/>
              </a:rPr>
              <a:t>2025</a:t>
            </a:r>
            <a:r>
              <a:rPr lang="ja-JP" altLang="en-US" sz="2000" b="1" dirty="0">
                <a:latin typeface="BIZ UDPゴシック" panose="020B0400000000000000" pitchFamily="50" charset="-128"/>
                <a:ea typeface="BIZ UDPゴシック" panose="020B0400000000000000" pitchFamily="50" charset="-128"/>
              </a:rPr>
              <a:t>年</a:t>
            </a:r>
            <a:r>
              <a:rPr lang="en-US" altLang="ja-JP" sz="2000" b="1" dirty="0">
                <a:latin typeface="BIZ UDPゴシック" panose="020B0400000000000000" pitchFamily="50" charset="-128"/>
                <a:ea typeface="BIZ UDPゴシック" panose="020B0400000000000000" pitchFamily="50" charset="-128"/>
              </a:rPr>
              <a:t>3</a:t>
            </a:r>
            <a:r>
              <a:rPr lang="ja-JP" altLang="en-US" sz="2000" b="1" dirty="0">
                <a:latin typeface="BIZ UDPゴシック" panose="020B0400000000000000" pitchFamily="50" charset="-128"/>
                <a:ea typeface="BIZ UDPゴシック" panose="020B0400000000000000" pitchFamily="50" charset="-128"/>
              </a:rPr>
              <a:t>月の</a:t>
            </a:r>
            <a:r>
              <a:rPr lang="en-US" altLang="ja-JP" sz="2000" b="1" dirty="0">
                <a:latin typeface="BIZ UDPゴシック" panose="020B0400000000000000" pitchFamily="50" charset="-128"/>
                <a:ea typeface="BIZ UDPゴシック" panose="020B0400000000000000" pitchFamily="50" charset="-128"/>
              </a:rPr>
              <a:t>6</a:t>
            </a:r>
            <a:r>
              <a:rPr lang="ja-JP" altLang="en-US" sz="2000" b="1" dirty="0">
                <a:latin typeface="BIZ UDPゴシック" panose="020B0400000000000000" pitchFamily="50" charset="-128"/>
                <a:ea typeface="BIZ UDPゴシック" panose="020B0400000000000000" pitchFamily="50" charset="-128"/>
              </a:rPr>
              <a:t>カ月間　（販売促進期間）</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2024</a:t>
            </a:r>
            <a:r>
              <a:rPr lang="ja-JP" altLang="en-US" sz="2000" b="1" dirty="0">
                <a:latin typeface="BIZ UDPゴシック" panose="020B0400000000000000" pitchFamily="50" charset="-128"/>
                <a:ea typeface="BIZ UDPゴシック" panose="020B0400000000000000" pitchFamily="50" charset="-128"/>
              </a:rPr>
              <a:t>年</a:t>
            </a:r>
            <a:r>
              <a:rPr lang="en-US" altLang="ja-JP" sz="2000" b="1" dirty="0">
                <a:latin typeface="BIZ UDPゴシック" panose="020B0400000000000000" pitchFamily="50" charset="-128"/>
                <a:ea typeface="BIZ UDPゴシック" panose="020B0400000000000000" pitchFamily="50" charset="-128"/>
              </a:rPr>
              <a:t>5</a:t>
            </a:r>
            <a:r>
              <a:rPr lang="ja-JP" altLang="en-US" sz="2000" b="1" dirty="0">
                <a:latin typeface="BIZ UDPゴシック" panose="020B0400000000000000" pitchFamily="50" charset="-128"/>
                <a:ea typeface="BIZ UDPゴシック" panose="020B0400000000000000" pitchFamily="50" charset="-128"/>
              </a:rPr>
              <a:t>月～受注実績報告　</a:t>
            </a:r>
          </a:p>
          <a:p>
            <a:pPr>
              <a:lnSpc>
                <a:spcPct val="150000"/>
              </a:lnSpc>
            </a:pPr>
            <a:endParaRPr lang="en-US" altLang="ja-JP" b="1" dirty="0">
              <a:latin typeface="BIZ UDPゴシック" panose="020B0400000000000000" pitchFamily="50" charset="-128"/>
              <a:ea typeface="BIZ UDPゴシック" panose="020B0400000000000000" pitchFamily="50" charset="-128"/>
            </a:endParaRPr>
          </a:p>
          <a:p>
            <a:pPr>
              <a:lnSpc>
                <a:spcPct val="150000"/>
              </a:lnSpc>
            </a:pPr>
            <a:r>
              <a:rPr lang="ja-JP" altLang="en-US" sz="1600" b="1" dirty="0">
                <a:solidFill>
                  <a:srgbClr val="FF0000"/>
                </a:solidFill>
                <a:latin typeface="BIZ UDPゴシック" panose="020B0400000000000000" pitchFamily="50" charset="-128"/>
                <a:ea typeface="BIZ UDPゴシック" panose="020B0400000000000000" pitchFamily="50" charset="-128"/>
              </a:rPr>
              <a:t>　　</a:t>
            </a:r>
            <a:endParaRPr lang="ja-JP" altLang="en-US" sz="16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i="0" u="none" strike="noStrike" baseline="0" dirty="0">
                <a:latin typeface="BIZ UDPゴシック" panose="020B0400000000000000" pitchFamily="50" charset="-128"/>
                <a:ea typeface="BIZ UDPゴシック" panose="020B0400000000000000" pitchFamily="50" charset="-128"/>
              </a:rPr>
              <a:t>　　</a:t>
            </a:r>
            <a:endParaRPr lang="en-US" altLang="zh-CN" sz="2000" b="1" i="0" u="none" strike="noStrike" baseline="0" dirty="0">
              <a:latin typeface="BIZ UDPゴシック" panose="020B0400000000000000" pitchFamily="50" charset="-128"/>
              <a:ea typeface="BIZ UDPゴシック" panose="020B0400000000000000" pitchFamily="50" charset="-128"/>
            </a:endParaRPr>
          </a:p>
          <a:p>
            <a:pPr>
              <a:lnSpc>
                <a:spcPct val="150000"/>
              </a:lnSpc>
            </a:pPr>
            <a:endParaRPr lang="ja-JP" altLang="en-US" sz="2000" b="1" dirty="0">
              <a:latin typeface="BIZ UDPゴシック" panose="020B0400000000000000" pitchFamily="50" charset="-128"/>
              <a:ea typeface="BIZ UDPゴシック" panose="020B0400000000000000" pitchFamily="50" charset="-128"/>
            </a:endParaRPr>
          </a:p>
          <a:p>
            <a:pPr>
              <a:lnSpc>
                <a:spcPct val="150000"/>
              </a:lnSpc>
            </a:pPr>
            <a:endParaRPr lang="en-US" altLang="ja-JP"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943232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0868C73-D90D-1E08-6E9D-FAFF81ABF33D}"/>
              </a:ext>
            </a:extLst>
          </p:cNvPr>
          <p:cNvPicPr>
            <a:picLocks noChangeAspect="1"/>
          </p:cNvPicPr>
          <p:nvPr/>
        </p:nvPicPr>
        <p:blipFill>
          <a:blip r:embed="rId3"/>
          <a:stretch>
            <a:fillRect/>
          </a:stretch>
        </p:blipFill>
        <p:spPr>
          <a:xfrm>
            <a:off x="8657874" y="295234"/>
            <a:ext cx="3236785" cy="657844"/>
          </a:xfrm>
          <a:prstGeom prst="rect">
            <a:avLst/>
          </a:prstGeom>
        </p:spPr>
      </p:pic>
      <p:sp>
        <p:nvSpPr>
          <p:cNvPr id="4" name="テキスト ボックス 3">
            <a:extLst>
              <a:ext uri="{FF2B5EF4-FFF2-40B4-BE49-F238E27FC236}">
                <a16:creationId xmlns:a16="http://schemas.microsoft.com/office/drawing/2014/main" id="{BE7FB0B2-C93B-1BF2-938D-917BF0798E25}"/>
              </a:ext>
            </a:extLst>
          </p:cNvPr>
          <p:cNvSpPr txBox="1"/>
          <p:nvPr/>
        </p:nvSpPr>
        <p:spPr>
          <a:xfrm>
            <a:off x="1108754" y="749021"/>
            <a:ext cx="7549120" cy="646331"/>
          </a:xfrm>
          <a:prstGeom prst="rect">
            <a:avLst/>
          </a:prstGeom>
          <a:noFill/>
        </p:spPr>
        <p:txBody>
          <a:bodyPr wrap="square" rtlCol="0">
            <a:spAutoFit/>
          </a:bodyPr>
          <a:lstStyle/>
          <a:p>
            <a:r>
              <a:rPr lang="ja-JP" altLang="en-US" b="1" kern="100" dirty="0">
                <a:latin typeface="游明朝" panose="02020400000000000000" pitchFamily="18" charset="-128"/>
                <a:ea typeface="BIZ UDPゴシック" panose="020B0400000000000000" pitchFamily="50" charset="-128"/>
                <a:cs typeface="Times New Roman" panose="02020603050405020304" pitchFamily="18" charset="0"/>
              </a:rPr>
              <a:t>パシフィコ横浜会場へのブース出展（</a:t>
            </a:r>
            <a:r>
              <a:rPr lang="en-US" altLang="ja-JP" b="1" kern="100" dirty="0">
                <a:latin typeface="BIZ UDPゴシック" panose="020B0400000000000000" pitchFamily="50" charset="-128"/>
                <a:ea typeface="BIZ UDPゴシック" panose="020B0400000000000000" pitchFamily="50" charset="-128"/>
                <a:cs typeface="Times New Roman" panose="02020603050405020304" pitchFamily="18" charset="0"/>
              </a:rPr>
              <a:t>11</a:t>
            </a:r>
            <a:r>
              <a:rPr lang="ja-JP" altLang="en-US" b="1" kern="100" dirty="0">
                <a:latin typeface="BIZ UDPゴシック" panose="020B0400000000000000" pitchFamily="50" charset="-128"/>
                <a:ea typeface="BIZ UDPゴシック" panose="020B0400000000000000" pitchFamily="50" charset="-128"/>
                <a:cs typeface="Times New Roman" panose="02020603050405020304" pitchFamily="18" charset="0"/>
              </a:rPr>
              <a:t>月</a:t>
            </a:r>
            <a:r>
              <a:rPr lang="en-US" altLang="ja-JP" b="1" kern="100" dirty="0">
                <a:latin typeface="BIZ UDPゴシック" panose="020B0400000000000000" pitchFamily="50" charset="-128"/>
                <a:ea typeface="BIZ UDPゴシック" panose="020B0400000000000000" pitchFamily="50" charset="-128"/>
                <a:cs typeface="Times New Roman" panose="02020603050405020304" pitchFamily="18" charset="0"/>
              </a:rPr>
              <a:t>5</a:t>
            </a:r>
            <a:r>
              <a:rPr lang="ja-JP" altLang="en-US" b="1" kern="100" dirty="0">
                <a:latin typeface="BIZ UDPゴシック" panose="020B0400000000000000" pitchFamily="50" charset="-128"/>
                <a:ea typeface="BIZ UDPゴシック" panose="020B0400000000000000" pitchFamily="50" charset="-128"/>
                <a:cs typeface="Times New Roman" panose="02020603050405020304" pitchFamily="18" charset="0"/>
              </a:rPr>
              <a:t>日～</a:t>
            </a:r>
            <a:r>
              <a:rPr lang="en-US" altLang="ja-JP" b="1" kern="100" dirty="0">
                <a:latin typeface="BIZ UDPゴシック" panose="020B0400000000000000" pitchFamily="50" charset="-128"/>
                <a:ea typeface="BIZ UDPゴシック" panose="020B0400000000000000" pitchFamily="50" charset="-128"/>
                <a:cs typeface="Times New Roman" panose="02020603050405020304" pitchFamily="18" charset="0"/>
              </a:rPr>
              <a:t>7</a:t>
            </a:r>
            <a:r>
              <a:rPr lang="ja-JP" altLang="en-US" b="1" kern="100" dirty="0">
                <a:latin typeface="BIZ UDPゴシック" panose="020B0400000000000000" pitchFamily="50" charset="-128"/>
                <a:ea typeface="BIZ UDPゴシック" panose="020B0400000000000000" pitchFamily="50" charset="-128"/>
                <a:cs typeface="Times New Roman" panose="02020603050405020304" pitchFamily="18" charset="0"/>
              </a:rPr>
              <a:t>日</a:t>
            </a:r>
            <a:r>
              <a:rPr lang="ja-JP" altLang="en-US" b="1" kern="100" dirty="0">
                <a:latin typeface="游明朝" panose="02020400000000000000" pitchFamily="18" charset="-128"/>
                <a:ea typeface="BIZ UDPゴシック" panose="020B0400000000000000" pitchFamily="50" charset="-128"/>
                <a:cs typeface="Times New Roman" panose="02020603050405020304" pitchFamily="18" charset="0"/>
              </a:rPr>
              <a:t>）その１</a:t>
            </a:r>
            <a:br>
              <a:rPr lang="ja-JP" altLang="en-US" b="1" kern="100" dirty="0">
                <a:latin typeface="游明朝" panose="02020400000000000000" pitchFamily="18" charset="-128"/>
                <a:ea typeface="BIZ UDPゴシック" panose="020B0400000000000000" pitchFamily="50" charset="-128"/>
                <a:cs typeface="Times New Roman" panose="02020603050405020304" pitchFamily="18" charset="0"/>
              </a:rPr>
            </a:br>
            <a:endPar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p:txBody>
      </p:sp>
      <p:sp>
        <p:nvSpPr>
          <p:cNvPr id="5" name="ひし形 4">
            <a:extLst>
              <a:ext uri="{FF2B5EF4-FFF2-40B4-BE49-F238E27FC236}">
                <a16:creationId xmlns:a16="http://schemas.microsoft.com/office/drawing/2014/main" id="{E4EB55BD-4E13-15B4-5924-C0127DB6B45A}"/>
              </a:ext>
            </a:extLst>
          </p:cNvPr>
          <p:cNvSpPr/>
          <p:nvPr/>
        </p:nvSpPr>
        <p:spPr>
          <a:xfrm>
            <a:off x="677334" y="749021"/>
            <a:ext cx="389026" cy="39851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220DDB6B-FF63-945F-C6D0-EAADF67C4A0E}"/>
              </a:ext>
            </a:extLst>
          </p:cNvPr>
          <p:cNvSpPr txBox="1"/>
          <p:nvPr/>
        </p:nvSpPr>
        <p:spPr>
          <a:xfrm>
            <a:off x="698457" y="1147534"/>
            <a:ext cx="10795086" cy="6392647"/>
          </a:xfrm>
          <a:prstGeom prst="rect">
            <a:avLst/>
          </a:prstGeom>
          <a:noFill/>
        </p:spPr>
        <p:txBody>
          <a:bodyPr wrap="square">
            <a:spAutoFit/>
          </a:bodyPr>
          <a:lstStyle/>
          <a:p>
            <a:pPr>
              <a:lnSpc>
                <a:spcPct val="150000"/>
              </a:lnSpc>
            </a:pPr>
            <a:r>
              <a:rPr lang="ja-JP" altLang="en-US" b="1" dirty="0">
                <a:latin typeface="BIZ UDPゴシック" panose="020B0400000000000000" pitchFamily="50" charset="-128"/>
                <a:ea typeface="BIZ UDPゴシック" panose="020B0400000000000000" pitchFamily="50" charset="-128"/>
              </a:rPr>
              <a:t>　■　</a:t>
            </a:r>
            <a:r>
              <a:rPr lang="ja-JP" altLang="en-US" sz="2000" b="1" dirty="0">
                <a:latin typeface="BIZ UDPゴシック" panose="020B0400000000000000" pitchFamily="50" charset="-128"/>
                <a:ea typeface="BIZ UDPゴシック" panose="020B0400000000000000" pitchFamily="50" charset="-128"/>
              </a:rPr>
              <a:t>出版社プラン</a:t>
            </a:r>
            <a:r>
              <a:rPr lang="en-US" altLang="ja-JP" sz="2000" b="1" dirty="0">
                <a:latin typeface="BIZ UDPゴシック" panose="020B0400000000000000" pitchFamily="50" charset="-128"/>
                <a:ea typeface="BIZ UDPゴシック" panose="020B0400000000000000" pitchFamily="50" charset="-128"/>
              </a:rPr>
              <a:t>A</a:t>
            </a:r>
            <a:r>
              <a:rPr lang="ja-JP" altLang="en-US" sz="2000" b="1" dirty="0">
                <a:latin typeface="BIZ UDPゴシック" panose="020B0400000000000000" pitchFamily="50" charset="-128"/>
                <a:ea typeface="BIZ UDPゴシック" panose="020B0400000000000000" pitchFamily="50" charset="-128"/>
              </a:rPr>
              <a:t>　　出展料金</a:t>
            </a:r>
            <a:r>
              <a:rPr lang="en-US" altLang="ja-JP" sz="2000" b="1" dirty="0">
                <a:solidFill>
                  <a:srgbClr val="FF0000"/>
                </a:solidFill>
                <a:latin typeface="BIZ UDPゴシック" panose="020B0400000000000000" pitchFamily="50" charset="-128"/>
                <a:ea typeface="BIZ UDPゴシック" panose="020B0400000000000000" pitchFamily="50" charset="-128"/>
              </a:rPr>
              <a:t>500,000</a:t>
            </a:r>
            <a:r>
              <a:rPr lang="ja-JP" altLang="en-US" sz="2000" b="1" dirty="0">
                <a:solidFill>
                  <a:srgbClr val="FF0000"/>
                </a:solidFill>
                <a:latin typeface="BIZ UDPゴシック" panose="020B0400000000000000" pitchFamily="50" charset="-128"/>
                <a:ea typeface="BIZ UDPゴシック" panose="020B0400000000000000" pitchFamily="50" charset="-128"/>
              </a:rPr>
              <a:t>円</a:t>
            </a:r>
            <a:r>
              <a:rPr lang="ja-JP" altLang="en-US" sz="2000" b="1" dirty="0">
                <a:latin typeface="BIZ UDPゴシック" panose="020B0400000000000000" pitchFamily="50" charset="-128"/>
                <a:ea typeface="BIZ UDPゴシック" panose="020B0400000000000000" pitchFamily="50" charset="-128"/>
              </a:rPr>
              <a:t>（税抜き）</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b="1" dirty="0">
                <a:latin typeface="BIZ UDPゴシック" panose="020B0400000000000000" pitchFamily="50" charset="-128"/>
                <a:ea typeface="BIZ UDPゴシック" panose="020B0400000000000000" pitchFamily="50" charset="-128"/>
              </a:rPr>
              <a:t>　　　　会場展示棚つきブース（間口</a:t>
            </a:r>
            <a:r>
              <a:rPr lang="en-US" altLang="ja-JP" b="1" dirty="0">
                <a:latin typeface="BIZ UDPゴシック" panose="020B0400000000000000" pitchFamily="50" charset="-128"/>
                <a:ea typeface="BIZ UDPゴシック" panose="020B0400000000000000" pitchFamily="50" charset="-128"/>
              </a:rPr>
              <a:t>4</a:t>
            </a:r>
            <a:r>
              <a:rPr lang="ja-JP" altLang="en-US" b="1" dirty="0">
                <a:latin typeface="BIZ UDPゴシック" panose="020B0400000000000000" pitchFamily="50" charset="-128"/>
                <a:ea typeface="BIZ UDPゴシック" panose="020B0400000000000000" pitchFamily="50" charset="-128"/>
              </a:rPr>
              <a:t>ｍ</a:t>
            </a:r>
            <a:r>
              <a:rPr lang="en-US" altLang="ja-JP" b="1" dirty="0">
                <a:latin typeface="BIZ UDPゴシック" panose="020B0400000000000000" pitchFamily="50" charset="-128"/>
                <a:ea typeface="BIZ UDPゴシック" panose="020B0400000000000000" pitchFamily="50" charset="-128"/>
              </a:rPr>
              <a:t>×</a:t>
            </a:r>
            <a:r>
              <a:rPr lang="ja-JP" altLang="en-US" b="1" dirty="0">
                <a:latin typeface="BIZ UDPゴシック" panose="020B0400000000000000" pitchFamily="50" charset="-128"/>
                <a:ea typeface="BIZ UDPゴシック" panose="020B0400000000000000" pitchFamily="50" charset="-128"/>
              </a:rPr>
              <a:t>奥行</a:t>
            </a:r>
            <a:r>
              <a:rPr lang="en-US" altLang="ja-JP" b="1" dirty="0">
                <a:latin typeface="BIZ UDPゴシック" panose="020B0400000000000000" pitchFamily="50" charset="-128"/>
                <a:ea typeface="BIZ UDPゴシック" panose="020B0400000000000000" pitchFamily="50" charset="-128"/>
              </a:rPr>
              <a:t>2</a:t>
            </a:r>
            <a:r>
              <a:rPr lang="ja-JP" altLang="en-US" b="1" dirty="0">
                <a:latin typeface="BIZ UDPゴシック" panose="020B0400000000000000" pitchFamily="50" charset="-128"/>
                <a:ea typeface="BIZ UDPゴシック" panose="020B0400000000000000" pitchFamily="50" charset="-128"/>
              </a:rPr>
              <a:t>ｍ</a:t>
            </a:r>
            <a:r>
              <a:rPr lang="en-US" altLang="ja-JP" b="1" dirty="0">
                <a:latin typeface="BIZ UDPゴシック" panose="020B0400000000000000" pitchFamily="50" charset="-128"/>
                <a:ea typeface="BIZ UDPゴシック" panose="020B0400000000000000" pitchFamily="50" charset="-128"/>
              </a:rPr>
              <a:t>×</a:t>
            </a:r>
            <a:r>
              <a:rPr lang="ja-JP" altLang="en-US" b="1" dirty="0">
                <a:solidFill>
                  <a:srgbClr val="FF0000"/>
                </a:solidFill>
                <a:latin typeface="BIZ UDPゴシック" panose="020B0400000000000000" pitchFamily="50" charset="-128"/>
                <a:ea typeface="BIZ UDPゴシック" panose="020B0400000000000000" pitchFamily="50" charset="-128"/>
              </a:rPr>
              <a:t>高さ</a:t>
            </a:r>
            <a:r>
              <a:rPr lang="en-US" altLang="ja-JP" b="1" dirty="0">
                <a:solidFill>
                  <a:srgbClr val="FF0000"/>
                </a:solidFill>
                <a:latin typeface="BIZ UDPゴシック" panose="020B0400000000000000" pitchFamily="50" charset="-128"/>
                <a:ea typeface="BIZ UDPゴシック" panose="020B0400000000000000" pitchFamily="50" charset="-128"/>
              </a:rPr>
              <a:t>2.7</a:t>
            </a:r>
            <a:r>
              <a:rPr lang="ja-JP" altLang="en-US" b="1" dirty="0">
                <a:solidFill>
                  <a:srgbClr val="FF0000"/>
                </a:solidFill>
                <a:latin typeface="BIZ UDPゴシック" panose="020B0400000000000000" pitchFamily="50" charset="-128"/>
                <a:ea typeface="BIZ UDPゴシック" panose="020B0400000000000000" pitchFamily="50" charset="-128"/>
              </a:rPr>
              <a:t>ｍ</a:t>
            </a:r>
            <a:r>
              <a:rPr lang="ja-JP" altLang="en-US" b="1" dirty="0">
                <a:latin typeface="BIZ UDPゴシック" panose="020B0400000000000000" pitchFamily="50" charset="-128"/>
                <a:ea typeface="BIZ UDPゴシック" panose="020B0400000000000000" pitchFamily="50" charset="-128"/>
              </a:rPr>
              <a:t>）</a:t>
            </a:r>
            <a:endParaRPr lang="en-US" altLang="ja-JP" b="1" dirty="0">
              <a:latin typeface="BIZ UDPゴシック" panose="020B0400000000000000" pitchFamily="50" charset="-128"/>
              <a:ea typeface="BIZ UDPゴシック" panose="020B0400000000000000" pitchFamily="50" charset="-128"/>
            </a:endParaRPr>
          </a:p>
          <a:p>
            <a:pPr>
              <a:lnSpc>
                <a:spcPct val="150000"/>
              </a:lnSpc>
            </a:pPr>
            <a:r>
              <a:rPr lang="ja-JP" altLang="en-US" b="1" dirty="0">
                <a:latin typeface="BIZ UDPゴシック" panose="020B0400000000000000" pitchFamily="50" charset="-128"/>
                <a:ea typeface="BIZ UDPゴシック" panose="020B0400000000000000" pitchFamily="50" charset="-128"/>
              </a:rPr>
              <a:t>　　　　＋オンライン開催</a:t>
            </a:r>
            <a:r>
              <a:rPr lang="en-US" altLang="ja-JP" b="1" dirty="0">
                <a:latin typeface="BIZ UDPゴシック" panose="020B0400000000000000" pitchFamily="50" charset="-128"/>
                <a:ea typeface="BIZ UDPゴシック" panose="020B0400000000000000" pitchFamily="50" charset="-128"/>
              </a:rPr>
              <a:t>PR</a:t>
            </a:r>
            <a:r>
              <a:rPr lang="ja-JP" altLang="en-US" b="1" dirty="0">
                <a:latin typeface="BIZ UDPゴシック" panose="020B0400000000000000" pitchFamily="50" charset="-128"/>
                <a:ea typeface="BIZ UDPゴシック" panose="020B0400000000000000" pitchFamily="50" charset="-128"/>
              </a:rPr>
              <a:t>ページ</a:t>
            </a:r>
            <a:endParaRPr lang="en-US" altLang="ja-JP" b="1" dirty="0">
              <a:latin typeface="BIZ UDPゴシック" panose="020B0400000000000000" pitchFamily="50" charset="-128"/>
              <a:ea typeface="BIZ UDPゴシック" panose="020B0400000000000000" pitchFamily="50" charset="-128"/>
            </a:endParaRPr>
          </a:p>
          <a:p>
            <a:pPr>
              <a:lnSpc>
                <a:spcPct val="150000"/>
              </a:lnSpc>
            </a:pPr>
            <a:r>
              <a:rPr lang="ja-JP" altLang="en-US" b="1" dirty="0">
                <a:latin typeface="BIZ UDPゴシック" panose="020B0400000000000000" pitchFamily="50" charset="-128"/>
                <a:ea typeface="BIZ UDPゴシック" panose="020B0400000000000000" pitchFamily="50" charset="-128"/>
              </a:rPr>
              <a:t>　　　　＋</a:t>
            </a:r>
            <a:r>
              <a:rPr lang="en-US" altLang="ja-JP" b="1" dirty="0">
                <a:latin typeface="BIZ UDPゴシック" panose="020B0400000000000000" pitchFamily="50" charset="-128"/>
                <a:ea typeface="BIZ UDPゴシック" panose="020B0400000000000000" pitchFamily="50" charset="-128"/>
              </a:rPr>
              <a:t>『</a:t>
            </a:r>
            <a:r>
              <a:rPr lang="ja-JP" altLang="en-US" b="1" dirty="0">
                <a:latin typeface="BIZ UDPゴシック" panose="020B0400000000000000" pitchFamily="50" charset="-128"/>
                <a:ea typeface="BIZ UDPゴシック" panose="020B0400000000000000" pitchFamily="50" charset="-128"/>
              </a:rPr>
              <a:t>図書館へのおすすめ本</a:t>
            </a:r>
            <a:r>
              <a:rPr lang="en-US" altLang="ja-JP" b="1" dirty="0">
                <a:latin typeface="BIZ UDPゴシック" panose="020B0400000000000000" pitchFamily="50" charset="-128"/>
                <a:ea typeface="BIZ UDPゴシック" panose="020B0400000000000000" pitchFamily="50" charset="-128"/>
              </a:rPr>
              <a:t>』</a:t>
            </a:r>
            <a:r>
              <a:rPr lang="ja-JP" altLang="en-US" b="1" dirty="0">
                <a:latin typeface="BIZ UDPゴシック" panose="020B0400000000000000" pitchFamily="50" charset="-128"/>
                <a:ea typeface="BIZ UDPゴシック" panose="020B0400000000000000" pitchFamily="50" charset="-128"/>
              </a:rPr>
              <a:t>掲載</a:t>
            </a:r>
            <a:r>
              <a:rPr lang="ja-JP" altLang="en-US" b="1" dirty="0">
                <a:solidFill>
                  <a:srgbClr val="FF0000"/>
                </a:solidFill>
                <a:latin typeface="BIZ UDPゴシック" panose="020B0400000000000000" pitchFamily="50" charset="-128"/>
                <a:ea typeface="BIZ UDPゴシック" panose="020B0400000000000000" pitchFamily="50" charset="-128"/>
              </a:rPr>
              <a:t>３０点</a:t>
            </a:r>
            <a:r>
              <a:rPr lang="ja-JP" altLang="en-US" b="1" dirty="0">
                <a:latin typeface="BIZ UDPゴシック" panose="020B0400000000000000" pitchFamily="50" charset="-128"/>
                <a:ea typeface="BIZ UDPゴシック" panose="020B0400000000000000" pitchFamily="50" charset="-128"/>
              </a:rPr>
              <a:t>まで</a:t>
            </a:r>
            <a:endParaRPr lang="en-US" altLang="ja-JP" b="1" dirty="0">
              <a:latin typeface="BIZ UDPゴシック" panose="020B0400000000000000" pitchFamily="50" charset="-128"/>
              <a:ea typeface="BIZ UDPゴシック" panose="020B0400000000000000" pitchFamily="50" charset="-128"/>
            </a:endParaRPr>
          </a:p>
          <a:p>
            <a:pPr>
              <a:lnSpc>
                <a:spcPct val="150000"/>
              </a:lnSpc>
            </a:pPr>
            <a:r>
              <a:rPr lang="ja-JP" altLang="en-US" b="1" dirty="0">
                <a:solidFill>
                  <a:srgbClr val="FF0000"/>
                </a:solidFill>
                <a:latin typeface="BIZ UDPゴシック" panose="020B0400000000000000" pitchFamily="50" charset="-128"/>
                <a:ea typeface="BIZ UDPゴシック" panose="020B0400000000000000" pitchFamily="50" charset="-128"/>
              </a:rPr>
              <a:t>　　　　　</a:t>
            </a:r>
            <a:r>
              <a:rPr lang="ja-JP" altLang="en-US" sz="1800" b="1" dirty="0">
                <a:solidFill>
                  <a:srgbClr val="FF0000"/>
                </a:solidFill>
                <a:latin typeface="BIZ UDPゴシック" panose="020B0400000000000000" pitchFamily="50" charset="-128"/>
                <a:ea typeface="BIZ UDPゴシック" panose="020B0400000000000000" pitchFamily="50" charset="-128"/>
              </a:rPr>
              <a:t>　</a:t>
            </a:r>
            <a:r>
              <a:rPr lang="en-US" altLang="ja-JP" sz="1600" b="1" dirty="0">
                <a:solidFill>
                  <a:srgbClr val="FF0000"/>
                </a:solidFill>
                <a:latin typeface="BIZ UDPゴシック" panose="020B0400000000000000" pitchFamily="50" charset="-128"/>
                <a:ea typeface="BIZ UDPゴシック" panose="020B0400000000000000" pitchFamily="50" charset="-128"/>
              </a:rPr>
              <a:t>※</a:t>
            </a:r>
            <a:r>
              <a:rPr lang="en-US" altLang="ja-JP" sz="1600" b="1" dirty="0" err="1">
                <a:solidFill>
                  <a:srgbClr val="FF0000"/>
                </a:solidFill>
                <a:latin typeface="BIZ UDPゴシック" panose="020B0400000000000000" pitchFamily="50" charset="-128"/>
                <a:ea typeface="BIZ UDPゴシック" panose="020B0400000000000000" pitchFamily="50" charset="-128"/>
              </a:rPr>
              <a:t>Booksession</a:t>
            </a:r>
            <a:r>
              <a:rPr lang="ja-JP" altLang="en-US" sz="1600" b="1" dirty="0">
                <a:solidFill>
                  <a:srgbClr val="FF0000"/>
                </a:solidFill>
                <a:latin typeface="BIZ UDPゴシック" panose="020B0400000000000000" pitchFamily="50" charset="-128"/>
                <a:ea typeface="BIZ UDPゴシック" panose="020B0400000000000000" pitchFamily="50" charset="-128"/>
              </a:rPr>
              <a:t>（</a:t>
            </a:r>
            <a:r>
              <a:rPr lang="en-US" altLang="ja-JP" sz="1600" b="1" dirty="0">
                <a:solidFill>
                  <a:srgbClr val="FF0000"/>
                </a:solidFill>
                <a:latin typeface="BIZ UDPゴシック" panose="020B0400000000000000" pitchFamily="50" charset="-128"/>
                <a:ea typeface="BIZ UDPゴシック" panose="020B0400000000000000" pitchFamily="50" charset="-128"/>
              </a:rPr>
              <a:t>1</a:t>
            </a:r>
            <a:r>
              <a:rPr lang="ja-JP" altLang="en-US" sz="1600" b="1" dirty="0">
                <a:solidFill>
                  <a:srgbClr val="FF0000"/>
                </a:solidFill>
                <a:latin typeface="BIZ UDPゴシック" panose="020B0400000000000000" pitchFamily="50" charset="-128"/>
                <a:ea typeface="BIZ UDPゴシック" panose="020B0400000000000000" pitchFamily="50" charset="-128"/>
              </a:rPr>
              <a:t>枠）はございません。</a:t>
            </a:r>
            <a:endParaRPr lang="en-US" altLang="ja-JP" sz="1600" b="1" dirty="0">
              <a:latin typeface="BIZ UDPゴシック" panose="020B0400000000000000" pitchFamily="50" charset="-128"/>
              <a:ea typeface="BIZ UDPゴシック" panose="020B0400000000000000" pitchFamily="50" charset="-128"/>
            </a:endParaRPr>
          </a:p>
          <a:p>
            <a:pPr>
              <a:lnSpc>
                <a:spcPct val="150000"/>
              </a:lnSpc>
            </a:pPr>
            <a:endParaRPr lang="en-US" altLang="ja-JP" b="1" dirty="0">
              <a:solidFill>
                <a:srgbClr val="FF0000"/>
              </a:solidFill>
              <a:latin typeface="BIZ UDPゴシック" panose="020B0400000000000000" pitchFamily="50" charset="-128"/>
              <a:ea typeface="BIZ UDPゴシック" panose="020B0400000000000000" pitchFamily="50" charset="-128"/>
            </a:endParaRPr>
          </a:p>
          <a:p>
            <a:pPr>
              <a:lnSpc>
                <a:spcPct val="150000"/>
              </a:lnSpc>
            </a:pPr>
            <a:r>
              <a:rPr lang="ja-JP" altLang="en-US" b="1" dirty="0">
                <a:solidFill>
                  <a:srgbClr val="FF0000"/>
                </a:solidFill>
                <a:latin typeface="BIZ UDPゴシック" panose="020B0400000000000000" pitchFamily="50" charset="-128"/>
                <a:ea typeface="BIZ UDPゴシック" panose="020B0400000000000000" pitchFamily="50" charset="-128"/>
              </a:rPr>
              <a:t>　</a:t>
            </a:r>
            <a:r>
              <a:rPr lang="ja-JP" altLang="en-US" b="1" dirty="0">
                <a:latin typeface="BIZ UDPゴシック" panose="020B0400000000000000" pitchFamily="50" charset="-128"/>
                <a:ea typeface="BIZ UDPゴシック" panose="020B0400000000000000" pitchFamily="50" charset="-128"/>
              </a:rPr>
              <a:t>■　</a:t>
            </a:r>
            <a:r>
              <a:rPr lang="ja-JP" altLang="en-US" sz="2000" b="1" dirty="0">
                <a:latin typeface="BIZ UDPゴシック" panose="020B0400000000000000" pitchFamily="50" charset="-128"/>
                <a:ea typeface="BIZ UDPゴシック" panose="020B0400000000000000" pitchFamily="50" charset="-128"/>
              </a:rPr>
              <a:t>出版社プラン</a:t>
            </a:r>
            <a:r>
              <a:rPr lang="en-US" altLang="ja-JP" sz="2000" b="1" dirty="0">
                <a:latin typeface="BIZ UDPゴシック" panose="020B0400000000000000" pitchFamily="50" charset="-128"/>
                <a:ea typeface="BIZ UDPゴシック" panose="020B0400000000000000" pitchFamily="50" charset="-128"/>
              </a:rPr>
              <a:t>B</a:t>
            </a:r>
            <a:r>
              <a:rPr lang="ja-JP" altLang="en-US" sz="2000" b="1" dirty="0">
                <a:latin typeface="BIZ UDPゴシック" panose="020B0400000000000000" pitchFamily="50" charset="-128"/>
                <a:ea typeface="BIZ UDPゴシック" panose="020B0400000000000000" pitchFamily="50" charset="-128"/>
              </a:rPr>
              <a:t>　出展料金</a:t>
            </a:r>
            <a:r>
              <a:rPr lang="en-US" altLang="ja-JP" sz="2000" b="1" dirty="0">
                <a:solidFill>
                  <a:srgbClr val="FF0000"/>
                </a:solidFill>
                <a:latin typeface="BIZ UDPゴシック" panose="020B0400000000000000" pitchFamily="50" charset="-128"/>
                <a:ea typeface="BIZ UDPゴシック" panose="020B0400000000000000" pitchFamily="50" charset="-128"/>
              </a:rPr>
              <a:t>300,000</a:t>
            </a:r>
            <a:r>
              <a:rPr lang="ja-JP" altLang="en-US" sz="2000" b="1" dirty="0">
                <a:solidFill>
                  <a:srgbClr val="FF0000"/>
                </a:solidFill>
                <a:latin typeface="BIZ UDPゴシック" panose="020B0400000000000000" pitchFamily="50" charset="-128"/>
                <a:ea typeface="BIZ UDPゴシック" panose="020B0400000000000000" pitchFamily="50" charset="-128"/>
              </a:rPr>
              <a:t>円</a:t>
            </a:r>
            <a:r>
              <a:rPr lang="ja-JP" altLang="en-US" sz="2000" b="1" dirty="0">
                <a:latin typeface="BIZ UDPゴシック" panose="020B0400000000000000" pitchFamily="50" charset="-128"/>
                <a:ea typeface="BIZ UDPゴシック" panose="020B0400000000000000" pitchFamily="50" charset="-128"/>
              </a:rPr>
              <a:t>（税抜き）</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b="1" dirty="0">
                <a:latin typeface="BIZ UDPゴシック" panose="020B0400000000000000" pitchFamily="50" charset="-128"/>
                <a:ea typeface="BIZ UDPゴシック" panose="020B0400000000000000" pitchFamily="50" charset="-128"/>
              </a:rPr>
              <a:t>　　　　会場展示棚つきブース（間口</a:t>
            </a:r>
            <a:r>
              <a:rPr lang="en-US" altLang="ja-JP" b="1" dirty="0">
                <a:latin typeface="BIZ UDPゴシック" panose="020B0400000000000000" pitchFamily="50" charset="-128"/>
                <a:ea typeface="BIZ UDPゴシック" panose="020B0400000000000000" pitchFamily="50" charset="-128"/>
              </a:rPr>
              <a:t>2</a:t>
            </a:r>
            <a:r>
              <a:rPr lang="ja-JP" altLang="en-US" b="1" dirty="0">
                <a:latin typeface="BIZ UDPゴシック" panose="020B0400000000000000" pitchFamily="50" charset="-128"/>
                <a:ea typeface="BIZ UDPゴシック" panose="020B0400000000000000" pitchFamily="50" charset="-128"/>
              </a:rPr>
              <a:t>ｍ</a:t>
            </a:r>
            <a:r>
              <a:rPr lang="en-US" altLang="ja-JP" b="1" dirty="0">
                <a:latin typeface="BIZ UDPゴシック" panose="020B0400000000000000" pitchFamily="50" charset="-128"/>
                <a:ea typeface="BIZ UDPゴシック" panose="020B0400000000000000" pitchFamily="50" charset="-128"/>
              </a:rPr>
              <a:t>×</a:t>
            </a:r>
            <a:r>
              <a:rPr lang="ja-JP" altLang="en-US" b="1" dirty="0">
                <a:latin typeface="BIZ UDPゴシック" panose="020B0400000000000000" pitchFamily="50" charset="-128"/>
                <a:ea typeface="BIZ UDPゴシック" panose="020B0400000000000000" pitchFamily="50" charset="-128"/>
              </a:rPr>
              <a:t>奥行</a:t>
            </a:r>
            <a:r>
              <a:rPr lang="en-US" altLang="ja-JP" b="1" dirty="0">
                <a:latin typeface="BIZ UDPゴシック" panose="020B0400000000000000" pitchFamily="50" charset="-128"/>
                <a:ea typeface="BIZ UDPゴシック" panose="020B0400000000000000" pitchFamily="50" charset="-128"/>
              </a:rPr>
              <a:t>2</a:t>
            </a:r>
            <a:r>
              <a:rPr lang="ja-JP" altLang="en-US" b="1" dirty="0">
                <a:latin typeface="BIZ UDPゴシック" panose="020B0400000000000000" pitchFamily="50" charset="-128"/>
                <a:ea typeface="BIZ UDPゴシック" panose="020B0400000000000000" pitchFamily="50" charset="-128"/>
              </a:rPr>
              <a:t>ｍ</a:t>
            </a:r>
            <a:r>
              <a:rPr lang="en-US" altLang="ja-JP" b="1" dirty="0">
                <a:latin typeface="BIZ UDPゴシック" panose="020B0400000000000000" pitchFamily="50" charset="-128"/>
                <a:ea typeface="BIZ UDPゴシック" panose="020B0400000000000000" pitchFamily="50" charset="-128"/>
              </a:rPr>
              <a:t>×</a:t>
            </a:r>
            <a:r>
              <a:rPr lang="ja-JP" altLang="en-US" b="1" dirty="0">
                <a:solidFill>
                  <a:srgbClr val="FF0000"/>
                </a:solidFill>
                <a:latin typeface="BIZ UDPゴシック" panose="020B0400000000000000" pitchFamily="50" charset="-128"/>
                <a:ea typeface="BIZ UDPゴシック" panose="020B0400000000000000" pitchFamily="50" charset="-128"/>
              </a:rPr>
              <a:t>高さ</a:t>
            </a:r>
            <a:r>
              <a:rPr lang="en-US" altLang="ja-JP" b="1" dirty="0">
                <a:solidFill>
                  <a:srgbClr val="FF0000"/>
                </a:solidFill>
                <a:latin typeface="BIZ UDPゴシック" panose="020B0400000000000000" pitchFamily="50" charset="-128"/>
                <a:ea typeface="BIZ UDPゴシック" panose="020B0400000000000000" pitchFamily="50" charset="-128"/>
              </a:rPr>
              <a:t>2.7</a:t>
            </a:r>
            <a:r>
              <a:rPr lang="ja-JP" altLang="en-US" b="1" dirty="0">
                <a:solidFill>
                  <a:srgbClr val="FF0000"/>
                </a:solidFill>
                <a:latin typeface="BIZ UDPゴシック" panose="020B0400000000000000" pitchFamily="50" charset="-128"/>
                <a:ea typeface="BIZ UDPゴシック" panose="020B0400000000000000" pitchFamily="50" charset="-128"/>
              </a:rPr>
              <a:t>ｍ</a:t>
            </a:r>
            <a:r>
              <a:rPr lang="ja-JP" altLang="en-US" b="1" dirty="0">
                <a:latin typeface="BIZ UDPゴシック" panose="020B0400000000000000" pitchFamily="50" charset="-128"/>
                <a:ea typeface="BIZ UDPゴシック" panose="020B0400000000000000" pitchFamily="50" charset="-128"/>
              </a:rPr>
              <a:t>）</a:t>
            </a:r>
            <a:endParaRPr lang="en-US" altLang="ja-JP" b="1" dirty="0">
              <a:latin typeface="BIZ UDPゴシック" panose="020B0400000000000000" pitchFamily="50" charset="-128"/>
              <a:ea typeface="BIZ UDPゴシック" panose="020B0400000000000000" pitchFamily="50" charset="-128"/>
            </a:endParaRPr>
          </a:p>
          <a:p>
            <a:pPr>
              <a:lnSpc>
                <a:spcPct val="150000"/>
              </a:lnSpc>
            </a:pPr>
            <a:r>
              <a:rPr lang="ja-JP" altLang="en-US" b="1" dirty="0">
                <a:latin typeface="BIZ UDPゴシック" panose="020B0400000000000000" pitchFamily="50" charset="-128"/>
                <a:ea typeface="BIZ UDPゴシック" panose="020B0400000000000000" pitchFamily="50" charset="-128"/>
              </a:rPr>
              <a:t>　　　　＋オンライン開催</a:t>
            </a:r>
            <a:r>
              <a:rPr lang="en-US" altLang="ja-JP" b="1" dirty="0">
                <a:latin typeface="BIZ UDPゴシック" panose="020B0400000000000000" pitchFamily="50" charset="-128"/>
                <a:ea typeface="BIZ UDPゴシック" panose="020B0400000000000000" pitchFamily="50" charset="-128"/>
              </a:rPr>
              <a:t>PR</a:t>
            </a:r>
            <a:r>
              <a:rPr lang="ja-JP" altLang="en-US" b="1" dirty="0">
                <a:latin typeface="BIZ UDPゴシック" panose="020B0400000000000000" pitchFamily="50" charset="-128"/>
                <a:ea typeface="BIZ UDPゴシック" panose="020B0400000000000000" pitchFamily="50" charset="-128"/>
              </a:rPr>
              <a:t>ページ</a:t>
            </a:r>
            <a:endParaRPr lang="en-US" altLang="ja-JP" b="1" dirty="0">
              <a:latin typeface="BIZ UDPゴシック" panose="020B0400000000000000" pitchFamily="50" charset="-128"/>
              <a:ea typeface="BIZ UDPゴシック" panose="020B0400000000000000" pitchFamily="50" charset="-128"/>
            </a:endParaRPr>
          </a:p>
          <a:p>
            <a:pPr>
              <a:lnSpc>
                <a:spcPct val="150000"/>
              </a:lnSpc>
            </a:pPr>
            <a:r>
              <a:rPr lang="ja-JP" altLang="en-US" b="1" dirty="0">
                <a:latin typeface="BIZ UDPゴシック" panose="020B0400000000000000" pitchFamily="50" charset="-128"/>
                <a:ea typeface="BIZ UDPゴシック" panose="020B0400000000000000" pitchFamily="50" charset="-128"/>
              </a:rPr>
              <a:t>　　　　＋</a:t>
            </a:r>
            <a:r>
              <a:rPr lang="en-US" altLang="ja-JP" b="1" dirty="0">
                <a:latin typeface="BIZ UDPゴシック" panose="020B0400000000000000" pitchFamily="50" charset="-128"/>
                <a:ea typeface="BIZ UDPゴシック" panose="020B0400000000000000" pitchFamily="50" charset="-128"/>
              </a:rPr>
              <a:t>『</a:t>
            </a:r>
            <a:r>
              <a:rPr lang="ja-JP" altLang="en-US" b="1" dirty="0">
                <a:latin typeface="BIZ UDPゴシック" panose="020B0400000000000000" pitchFamily="50" charset="-128"/>
                <a:ea typeface="BIZ UDPゴシック" panose="020B0400000000000000" pitchFamily="50" charset="-128"/>
              </a:rPr>
              <a:t>図書館へのおすすめ本</a:t>
            </a:r>
            <a:r>
              <a:rPr lang="en-US" altLang="ja-JP" b="1" dirty="0">
                <a:latin typeface="BIZ UDPゴシック" panose="020B0400000000000000" pitchFamily="50" charset="-128"/>
                <a:ea typeface="BIZ UDPゴシック" panose="020B0400000000000000" pitchFamily="50" charset="-128"/>
              </a:rPr>
              <a:t>』</a:t>
            </a:r>
            <a:r>
              <a:rPr lang="ja-JP" altLang="en-US" b="1" dirty="0">
                <a:latin typeface="BIZ UDPゴシック" panose="020B0400000000000000" pitchFamily="50" charset="-128"/>
                <a:ea typeface="BIZ UDPゴシック" panose="020B0400000000000000" pitchFamily="50" charset="-128"/>
              </a:rPr>
              <a:t>掲載</a:t>
            </a:r>
            <a:r>
              <a:rPr lang="en-US" altLang="ja-JP" b="1" dirty="0">
                <a:solidFill>
                  <a:srgbClr val="FF0000"/>
                </a:solidFill>
                <a:latin typeface="BIZ UDPゴシック" panose="020B0400000000000000" pitchFamily="50" charset="-128"/>
                <a:ea typeface="BIZ UDPゴシック" panose="020B0400000000000000" pitchFamily="50" charset="-128"/>
              </a:rPr>
              <a:t>2</a:t>
            </a:r>
            <a:r>
              <a:rPr lang="ja-JP" altLang="en-US" b="1" dirty="0">
                <a:solidFill>
                  <a:srgbClr val="FF0000"/>
                </a:solidFill>
                <a:latin typeface="BIZ UDPゴシック" panose="020B0400000000000000" pitchFamily="50" charset="-128"/>
                <a:ea typeface="BIZ UDPゴシック" panose="020B0400000000000000" pitchFamily="50" charset="-128"/>
              </a:rPr>
              <a:t>０点</a:t>
            </a:r>
            <a:r>
              <a:rPr lang="ja-JP" altLang="en-US" b="1" dirty="0">
                <a:latin typeface="BIZ UDPゴシック" panose="020B0400000000000000" pitchFamily="50" charset="-128"/>
                <a:ea typeface="BIZ UDPゴシック" panose="020B0400000000000000" pitchFamily="50" charset="-128"/>
              </a:rPr>
              <a:t>まで</a:t>
            </a:r>
            <a:endParaRPr lang="en-US" altLang="ja-JP" b="1" dirty="0">
              <a:latin typeface="BIZ UDPゴシック" panose="020B0400000000000000" pitchFamily="50" charset="-128"/>
              <a:ea typeface="BIZ UDPゴシック" panose="020B0400000000000000" pitchFamily="50" charset="-128"/>
            </a:endParaRPr>
          </a:p>
          <a:p>
            <a:pPr>
              <a:lnSpc>
                <a:spcPct val="150000"/>
              </a:lnSpc>
            </a:pPr>
            <a:r>
              <a:rPr lang="ja-JP" altLang="en-US" b="1" dirty="0">
                <a:solidFill>
                  <a:srgbClr val="FF0000"/>
                </a:solidFill>
                <a:latin typeface="BIZ UDPゴシック" panose="020B0400000000000000" pitchFamily="50" charset="-128"/>
                <a:ea typeface="BIZ UDPゴシック" panose="020B0400000000000000" pitchFamily="50" charset="-128"/>
              </a:rPr>
              <a:t>　　　</a:t>
            </a:r>
            <a:r>
              <a:rPr lang="ja-JP" altLang="en-US" sz="1600" b="1" dirty="0">
                <a:solidFill>
                  <a:srgbClr val="FF0000"/>
                </a:solidFill>
                <a:latin typeface="BIZ UDPゴシック" panose="020B0400000000000000" pitchFamily="50" charset="-128"/>
                <a:ea typeface="BIZ UDPゴシック" panose="020B0400000000000000" pitchFamily="50" charset="-128"/>
              </a:rPr>
              <a:t>　　</a:t>
            </a:r>
            <a:r>
              <a:rPr lang="en-US" altLang="ja-JP" sz="1600" b="1" dirty="0">
                <a:solidFill>
                  <a:srgbClr val="FF0000"/>
                </a:solidFill>
                <a:latin typeface="BIZ UDPゴシック" panose="020B0400000000000000" pitchFamily="50" charset="-128"/>
                <a:ea typeface="BIZ UDPゴシック" panose="020B0400000000000000" pitchFamily="50" charset="-128"/>
              </a:rPr>
              <a:t>※</a:t>
            </a:r>
            <a:r>
              <a:rPr lang="en-US" altLang="ja-JP" sz="1600" b="1" dirty="0" err="1">
                <a:solidFill>
                  <a:srgbClr val="FF0000"/>
                </a:solidFill>
                <a:latin typeface="BIZ UDPゴシック" panose="020B0400000000000000" pitchFamily="50" charset="-128"/>
                <a:ea typeface="BIZ UDPゴシック" panose="020B0400000000000000" pitchFamily="50" charset="-128"/>
              </a:rPr>
              <a:t>Booksession</a:t>
            </a:r>
            <a:r>
              <a:rPr lang="ja-JP" altLang="en-US" sz="1600" b="1" dirty="0">
                <a:solidFill>
                  <a:srgbClr val="FF0000"/>
                </a:solidFill>
                <a:latin typeface="BIZ UDPゴシック" panose="020B0400000000000000" pitchFamily="50" charset="-128"/>
                <a:ea typeface="BIZ UDPゴシック" panose="020B0400000000000000" pitchFamily="50" charset="-128"/>
              </a:rPr>
              <a:t>（</a:t>
            </a:r>
            <a:r>
              <a:rPr lang="en-US" altLang="ja-JP" sz="1600" b="1" dirty="0">
                <a:solidFill>
                  <a:srgbClr val="FF0000"/>
                </a:solidFill>
                <a:latin typeface="BIZ UDPゴシック" panose="020B0400000000000000" pitchFamily="50" charset="-128"/>
                <a:ea typeface="BIZ UDPゴシック" panose="020B0400000000000000" pitchFamily="50" charset="-128"/>
              </a:rPr>
              <a:t>1</a:t>
            </a:r>
            <a:r>
              <a:rPr lang="ja-JP" altLang="en-US" sz="1600" b="1" dirty="0">
                <a:solidFill>
                  <a:srgbClr val="FF0000"/>
                </a:solidFill>
                <a:latin typeface="BIZ UDPゴシック" panose="020B0400000000000000" pitchFamily="50" charset="-128"/>
                <a:ea typeface="BIZ UDPゴシック" panose="020B0400000000000000" pitchFamily="50" charset="-128"/>
              </a:rPr>
              <a:t>枠）はございません。</a:t>
            </a:r>
            <a:endParaRPr lang="en-US" altLang="ja-JP" sz="1600" b="1" dirty="0">
              <a:latin typeface="BIZ UDPゴシック" panose="020B0400000000000000" pitchFamily="50" charset="-128"/>
              <a:ea typeface="BIZ UDPゴシック" panose="020B0400000000000000" pitchFamily="50" charset="-128"/>
            </a:endParaRPr>
          </a:p>
          <a:p>
            <a:pPr>
              <a:lnSpc>
                <a:spcPct val="150000"/>
              </a:lnSpc>
            </a:pPr>
            <a:r>
              <a:rPr lang="ja-JP" altLang="en-US" sz="1600" b="1" dirty="0">
                <a:solidFill>
                  <a:srgbClr val="FF0000"/>
                </a:solidFill>
                <a:latin typeface="BIZ UDPゴシック" panose="020B0400000000000000" pitchFamily="50" charset="-128"/>
                <a:ea typeface="BIZ UDPゴシック" panose="020B0400000000000000" pitchFamily="50" charset="-128"/>
              </a:rPr>
              <a:t>　　</a:t>
            </a:r>
            <a:endParaRPr lang="ja-JP" altLang="en-US" sz="16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i="0" u="none" strike="noStrike" baseline="0" dirty="0">
                <a:latin typeface="BIZ UDPゴシック" panose="020B0400000000000000" pitchFamily="50" charset="-128"/>
                <a:ea typeface="BIZ UDPゴシック" panose="020B0400000000000000" pitchFamily="50" charset="-128"/>
              </a:rPr>
              <a:t>　　</a:t>
            </a:r>
            <a:endParaRPr lang="en-US" altLang="zh-CN" sz="2000" b="1" i="0" u="none" strike="noStrike" baseline="0" dirty="0">
              <a:latin typeface="BIZ UDPゴシック" panose="020B0400000000000000" pitchFamily="50" charset="-128"/>
              <a:ea typeface="BIZ UDPゴシック" panose="020B0400000000000000" pitchFamily="50" charset="-128"/>
            </a:endParaRPr>
          </a:p>
          <a:p>
            <a:pPr>
              <a:lnSpc>
                <a:spcPct val="150000"/>
              </a:lnSpc>
            </a:pPr>
            <a:endParaRPr lang="ja-JP" altLang="en-US" sz="2000" b="1" dirty="0">
              <a:latin typeface="BIZ UDPゴシック" panose="020B0400000000000000" pitchFamily="50" charset="-128"/>
              <a:ea typeface="BIZ UDPゴシック" panose="020B0400000000000000" pitchFamily="50" charset="-128"/>
            </a:endParaRPr>
          </a:p>
          <a:p>
            <a:pPr>
              <a:lnSpc>
                <a:spcPct val="150000"/>
              </a:lnSpc>
            </a:pPr>
            <a:endParaRPr lang="en-US" altLang="ja-JP"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48542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0868C73-D90D-1E08-6E9D-FAFF81ABF33D}"/>
              </a:ext>
            </a:extLst>
          </p:cNvPr>
          <p:cNvPicPr>
            <a:picLocks noChangeAspect="1"/>
          </p:cNvPicPr>
          <p:nvPr/>
        </p:nvPicPr>
        <p:blipFill>
          <a:blip r:embed="rId3"/>
          <a:stretch>
            <a:fillRect/>
          </a:stretch>
        </p:blipFill>
        <p:spPr>
          <a:xfrm>
            <a:off x="8657874" y="295234"/>
            <a:ext cx="3236785" cy="657844"/>
          </a:xfrm>
          <a:prstGeom prst="rect">
            <a:avLst/>
          </a:prstGeom>
        </p:spPr>
      </p:pic>
      <p:sp>
        <p:nvSpPr>
          <p:cNvPr id="4" name="テキスト ボックス 3">
            <a:extLst>
              <a:ext uri="{FF2B5EF4-FFF2-40B4-BE49-F238E27FC236}">
                <a16:creationId xmlns:a16="http://schemas.microsoft.com/office/drawing/2014/main" id="{BE7FB0B2-C93B-1BF2-938D-917BF0798E25}"/>
              </a:ext>
            </a:extLst>
          </p:cNvPr>
          <p:cNvSpPr txBox="1"/>
          <p:nvPr/>
        </p:nvSpPr>
        <p:spPr>
          <a:xfrm>
            <a:off x="1108754" y="749021"/>
            <a:ext cx="7549120" cy="646331"/>
          </a:xfrm>
          <a:prstGeom prst="rect">
            <a:avLst/>
          </a:prstGeom>
          <a:noFill/>
        </p:spPr>
        <p:txBody>
          <a:bodyPr wrap="square" rtlCol="0">
            <a:spAutoFit/>
          </a:bodyPr>
          <a:lstStyle/>
          <a:p>
            <a:r>
              <a:rPr lang="ja-JP" altLang="en-US" b="1" kern="100" dirty="0">
                <a:latin typeface="游明朝" panose="02020400000000000000" pitchFamily="18" charset="-128"/>
                <a:ea typeface="BIZ UDPゴシック" panose="020B0400000000000000" pitchFamily="50" charset="-128"/>
                <a:cs typeface="Times New Roman" panose="02020603050405020304" pitchFamily="18" charset="0"/>
              </a:rPr>
              <a:t>パシフィコ横浜会場へのブース出展（</a:t>
            </a:r>
            <a:r>
              <a:rPr lang="en-US" altLang="ja-JP" b="1" kern="100" dirty="0">
                <a:latin typeface="BIZ UDPゴシック" panose="020B0400000000000000" pitchFamily="50" charset="-128"/>
                <a:ea typeface="BIZ UDPゴシック" panose="020B0400000000000000" pitchFamily="50" charset="-128"/>
                <a:cs typeface="Times New Roman" panose="02020603050405020304" pitchFamily="18" charset="0"/>
              </a:rPr>
              <a:t>11</a:t>
            </a:r>
            <a:r>
              <a:rPr lang="ja-JP" altLang="en-US" b="1" kern="100" dirty="0">
                <a:latin typeface="BIZ UDPゴシック" panose="020B0400000000000000" pitchFamily="50" charset="-128"/>
                <a:ea typeface="BIZ UDPゴシック" panose="020B0400000000000000" pitchFamily="50" charset="-128"/>
                <a:cs typeface="Times New Roman" panose="02020603050405020304" pitchFamily="18" charset="0"/>
              </a:rPr>
              <a:t>月</a:t>
            </a:r>
            <a:r>
              <a:rPr lang="en-US" altLang="ja-JP" b="1" kern="100" dirty="0">
                <a:latin typeface="BIZ UDPゴシック" panose="020B0400000000000000" pitchFamily="50" charset="-128"/>
                <a:ea typeface="BIZ UDPゴシック" panose="020B0400000000000000" pitchFamily="50" charset="-128"/>
                <a:cs typeface="Times New Roman" panose="02020603050405020304" pitchFamily="18" charset="0"/>
              </a:rPr>
              <a:t>5</a:t>
            </a:r>
            <a:r>
              <a:rPr lang="ja-JP" altLang="en-US" b="1" kern="100" dirty="0">
                <a:latin typeface="BIZ UDPゴシック" panose="020B0400000000000000" pitchFamily="50" charset="-128"/>
                <a:ea typeface="BIZ UDPゴシック" panose="020B0400000000000000" pitchFamily="50" charset="-128"/>
                <a:cs typeface="Times New Roman" panose="02020603050405020304" pitchFamily="18" charset="0"/>
              </a:rPr>
              <a:t>日～</a:t>
            </a:r>
            <a:r>
              <a:rPr lang="en-US" altLang="ja-JP" b="1" kern="100" dirty="0">
                <a:latin typeface="BIZ UDPゴシック" panose="020B0400000000000000" pitchFamily="50" charset="-128"/>
                <a:ea typeface="BIZ UDPゴシック" panose="020B0400000000000000" pitchFamily="50" charset="-128"/>
                <a:cs typeface="Times New Roman" panose="02020603050405020304" pitchFamily="18" charset="0"/>
              </a:rPr>
              <a:t>7</a:t>
            </a:r>
            <a:r>
              <a:rPr lang="ja-JP" altLang="en-US" b="1" kern="100" dirty="0">
                <a:latin typeface="BIZ UDPゴシック" panose="020B0400000000000000" pitchFamily="50" charset="-128"/>
                <a:ea typeface="BIZ UDPゴシック" panose="020B0400000000000000" pitchFamily="50" charset="-128"/>
                <a:cs typeface="Times New Roman" panose="02020603050405020304" pitchFamily="18" charset="0"/>
              </a:rPr>
              <a:t>日</a:t>
            </a:r>
            <a:r>
              <a:rPr lang="ja-JP" altLang="en-US" b="1" kern="100" dirty="0">
                <a:latin typeface="游明朝" panose="02020400000000000000" pitchFamily="18" charset="-128"/>
                <a:ea typeface="BIZ UDPゴシック" panose="020B0400000000000000" pitchFamily="50" charset="-128"/>
                <a:cs typeface="Times New Roman" panose="02020603050405020304" pitchFamily="18" charset="0"/>
              </a:rPr>
              <a:t>）その２</a:t>
            </a:r>
            <a:br>
              <a:rPr lang="ja-JP" altLang="en-US" b="1" kern="100" dirty="0">
                <a:latin typeface="游明朝" panose="02020400000000000000" pitchFamily="18" charset="-128"/>
                <a:ea typeface="BIZ UDPゴシック" panose="020B0400000000000000" pitchFamily="50" charset="-128"/>
                <a:cs typeface="Times New Roman" panose="02020603050405020304" pitchFamily="18" charset="0"/>
              </a:rPr>
            </a:br>
            <a:endPar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p:txBody>
      </p:sp>
      <p:sp>
        <p:nvSpPr>
          <p:cNvPr id="5" name="ひし形 4">
            <a:extLst>
              <a:ext uri="{FF2B5EF4-FFF2-40B4-BE49-F238E27FC236}">
                <a16:creationId xmlns:a16="http://schemas.microsoft.com/office/drawing/2014/main" id="{E4EB55BD-4E13-15B4-5924-C0127DB6B45A}"/>
              </a:ext>
            </a:extLst>
          </p:cNvPr>
          <p:cNvSpPr/>
          <p:nvPr/>
        </p:nvSpPr>
        <p:spPr>
          <a:xfrm>
            <a:off x="677334" y="749021"/>
            <a:ext cx="389026" cy="39851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220DDB6B-FF63-945F-C6D0-EAADF67C4A0E}"/>
              </a:ext>
            </a:extLst>
          </p:cNvPr>
          <p:cNvSpPr txBox="1"/>
          <p:nvPr/>
        </p:nvSpPr>
        <p:spPr>
          <a:xfrm>
            <a:off x="677334" y="1147534"/>
            <a:ext cx="10795086" cy="1729833"/>
          </a:xfrm>
          <a:prstGeom prst="rect">
            <a:avLst/>
          </a:prstGeom>
          <a:noFill/>
        </p:spPr>
        <p:txBody>
          <a:bodyPr wrap="square">
            <a:spAutoFit/>
          </a:bodyPr>
          <a:lstStyle/>
          <a:p>
            <a:pPr>
              <a:lnSpc>
                <a:spcPct val="150000"/>
              </a:lnSpc>
            </a:pPr>
            <a:r>
              <a:rPr lang="ja-JP" altLang="en-US" sz="1600" b="1" dirty="0">
                <a:solidFill>
                  <a:srgbClr val="FF0000"/>
                </a:solidFill>
                <a:latin typeface="BIZ UDPゴシック" panose="020B0400000000000000" pitchFamily="50" charset="-128"/>
                <a:ea typeface="BIZ UDPゴシック" panose="020B0400000000000000" pitchFamily="50" charset="-128"/>
              </a:rPr>
              <a:t>　　</a:t>
            </a:r>
            <a:endParaRPr lang="ja-JP" altLang="en-US" sz="16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i="0" u="none" strike="noStrike" baseline="0" dirty="0">
                <a:latin typeface="BIZ UDPゴシック" panose="020B0400000000000000" pitchFamily="50" charset="-128"/>
                <a:ea typeface="BIZ UDPゴシック" panose="020B0400000000000000" pitchFamily="50" charset="-128"/>
              </a:rPr>
              <a:t>　　</a:t>
            </a:r>
            <a:endParaRPr lang="en-US" altLang="zh-CN" sz="2000" b="1" i="0" u="none" strike="noStrike" baseline="0" dirty="0">
              <a:latin typeface="BIZ UDPゴシック" panose="020B0400000000000000" pitchFamily="50" charset="-128"/>
              <a:ea typeface="BIZ UDPゴシック" panose="020B0400000000000000" pitchFamily="50" charset="-128"/>
            </a:endParaRPr>
          </a:p>
          <a:p>
            <a:pPr>
              <a:lnSpc>
                <a:spcPct val="150000"/>
              </a:lnSpc>
            </a:pPr>
            <a:endParaRPr lang="ja-JP" altLang="en-US" sz="2000" b="1" dirty="0">
              <a:latin typeface="BIZ UDPゴシック" panose="020B0400000000000000" pitchFamily="50" charset="-128"/>
              <a:ea typeface="BIZ UDPゴシック" panose="020B0400000000000000" pitchFamily="50" charset="-128"/>
            </a:endParaRPr>
          </a:p>
          <a:p>
            <a:pPr>
              <a:lnSpc>
                <a:spcPct val="150000"/>
              </a:lnSpc>
            </a:pPr>
            <a:endParaRPr lang="en-US" altLang="ja-JP" dirty="0">
              <a:latin typeface="BIZ UDPゴシック" panose="020B0400000000000000" pitchFamily="50" charset="-128"/>
              <a:ea typeface="BIZ UDPゴシック" panose="020B0400000000000000" pitchFamily="50" charset="-128"/>
            </a:endParaRPr>
          </a:p>
        </p:txBody>
      </p:sp>
      <p:pic>
        <p:nvPicPr>
          <p:cNvPr id="6" name="図 5">
            <a:extLst>
              <a:ext uri="{FF2B5EF4-FFF2-40B4-BE49-F238E27FC236}">
                <a16:creationId xmlns:a16="http://schemas.microsoft.com/office/drawing/2014/main" id="{4E2E8597-BB96-769B-F9F7-CF5DD95B9D6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7863" y="1454462"/>
            <a:ext cx="6583725" cy="4654517"/>
          </a:xfrm>
          <a:prstGeom prst="rect">
            <a:avLst/>
          </a:prstGeom>
        </p:spPr>
      </p:pic>
      <p:pic>
        <p:nvPicPr>
          <p:cNvPr id="8" name="図 7">
            <a:extLst>
              <a:ext uri="{FF2B5EF4-FFF2-40B4-BE49-F238E27FC236}">
                <a16:creationId xmlns:a16="http://schemas.microsoft.com/office/drawing/2014/main" id="{01971800-2ADA-1B6F-D456-9E871C79CCF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47807" y="1454462"/>
            <a:ext cx="6643669" cy="4696895"/>
          </a:xfrm>
          <a:prstGeom prst="rect">
            <a:avLst/>
          </a:prstGeom>
        </p:spPr>
      </p:pic>
    </p:spTree>
    <p:extLst>
      <p:ext uri="{BB962C8B-B14F-4D97-AF65-F5344CB8AC3E}">
        <p14:creationId xmlns:p14="http://schemas.microsoft.com/office/powerpoint/2010/main" val="655777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0868C73-D90D-1E08-6E9D-FAFF81ABF33D}"/>
              </a:ext>
            </a:extLst>
          </p:cNvPr>
          <p:cNvPicPr>
            <a:picLocks noChangeAspect="1"/>
          </p:cNvPicPr>
          <p:nvPr/>
        </p:nvPicPr>
        <p:blipFill>
          <a:blip r:embed="rId3"/>
          <a:stretch>
            <a:fillRect/>
          </a:stretch>
        </p:blipFill>
        <p:spPr>
          <a:xfrm>
            <a:off x="8657874" y="295234"/>
            <a:ext cx="3236785" cy="657844"/>
          </a:xfrm>
          <a:prstGeom prst="rect">
            <a:avLst/>
          </a:prstGeom>
        </p:spPr>
      </p:pic>
      <p:sp>
        <p:nvSpPr>
          <p:cNvPr id="4" name="テキスト ボックス 3">
            <a:extLst>
              <a:ext uri="{FF2B5EF4-FFF2-40B4-BE49-F238E27FC236}">
                <a16:creationId xmlns:a16="http://schemas.microsoft.com/office/drawing/2014/main" id="{BE7FB0B2-C93B-1BF2-938D-917BF0798E25}"/>
              </a:ext>
            </a:extLst>
          </p:cNvPr>
          <p:cNvSpPr txBox="1"/>
          <p:nvPr/>
        </p:nvSpPr>
        <p:spPr>
          <a:xfrm>
            <a:off x="1108754" y="749021"/>
            <a:ext cx="7549120" cy="646331"/>
          </a:xfrm>
          <a:prstGeom prst="rect">
            <a:avLst/>
          </a:prstGeom>
          <a:noFill/>
        </p:spPr>
        <p:txBody>
          <a:bodyPr wrap="square" rtlCol="0">
            <a:spAutoFit/>
          </a:bodyPr>
          <a:lstStyle/>
          <a:p>
            <a:r>
              <a:rPr lang="ja-JP" altLang="en-US" b="1" kern="100" dirty="0">
                <a:latin typeface="游明朝" panose="02020400000000000000" pitchFamily="18" charset="-128"/>
                <a:ea typeface="BIZ UDPゴシック" panose="020B0400000000000000" pitchFamily="50" charset="-128"/>
                <a:cs typeface="Times New Roman" panose="02020603050405020304" pitchFamily="18" charset="0"/>
              </a:rPr>
              <a:t>パシフィコ横浜会場での現物書籍展示＋</a:t>
            </a:r>
            <a:r>
              <a:rPr lang="en-US" altLang="ja-JP" b="1" kern="100" dirty="0" err="1">
                <a:latin typeface="BIZ UDPゴシック" panose="020B0400000000000000" pitchFamily="50" charset="-128"/>
                <a:ea typeface="BIZ UDPゴシック" panose="020B0400000000000000" pitchFamily="50" charset="-128"/>
                <a:cs typeface="Times New Roman" panose="02020603050405020304" pitchFamily="18" charset="0"/>
              </a:rPr>
              <a:t>Booksession</a:t>
            </a:r>
            <a:r>
              <a:rPr lang="ja-JP" altLang="en-US" b="1" kern="100" dirty="0">
                <a:latin typeface="游明朝" panose="02020400000000000000" pitchFamily="18" charset="-128"/>
                <a:ea typeface="BIZ UDPゴシック" panose="020B0400000000000000" pitchFamily="50" charset="-128"/>
                <a:cs typeface="Times New Roman" panose="02020603050405020304" pitchFamily="18" charset="0"/>
              </a:rPr>
              <a:t>出展</a:t>
            </a:r>
            <a:br>
              <a:rPr lang="ja-JP" altLang="en-US" sz="1200" b="1" kern="100" dirty="0">
                <a:latin typeface="游明朝" panose="02020400000000000000" pitchFamily="18" charset="-128"/>
                <a:ea typeface="BIZ UDPゴシック" panose="020B0400000000000000" pitchFamily="50" charset="-128"/>
                <a:cs typeface="Times New Roman" panose="02020603050405020304" pitchFamily="18" charset="0"/>
              </a:rPr>
            </a:br>
            <a:endPar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p:txBody>
      </p:sp>
      <p:sp>
        <p:nvSpPr>
          <p:cNvPr id="5" name="ひし形 4">
            <a:extLst>
              <a:ext uri="{FF2B5EF4-FFF2-40B4-BE49-F238E27FC236}">
                <a16:creationId xmlns:a16="http://schemas.microsoft.com/office/drawing/2014/main" id="{E4EB55BD-4E13-15B4-5924-C0127DB6B45A}"/>
              </a:ext>
            </a:extLst>
          </p:cNvPr>
          <p:cNvSpPr/>
          <p:nvPr/>
        </p:nvSpPr>
        <p:spPr>
          <a:xfrm>
            <a:off x="677334" y="749021"/>
            <a:ext cx="389026" cy="39851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220DDB6B-FF63-945F-C6D0-EAADF67C4A0E}"/>
              </a:ext>
            </a:extLst>
          </p:cNvPr>
          <p:cNvSpPr txBox="1"/>
          <p:nvPr/>
        </p:nvSpPr>
        <p:spPr>
          <a:xfrm>
            <a:off x="677334" y="1147534"/>
            <a:ext cx="10795086" cy="7315977"/>
          </a:xfrm>
          <a:prstGeom prst="rect">
            <a:avLst/>
          </a:prstGeom>
          <a:noFill/>
        </p:spPr>
        <p:txBody>
          <a:bodyPr wrap="square">
            <a:spAutoFit/>
          </a:bodyPr>
          <a:lstStyle/>
          <a:p>
            <a:pPr>
              <a:lnSpc>
                <a:spcPct val="150000"/>
              </a:lnSpc>
            </a:pPr>
            <a:r>
              <a:rPr lang="ja-JP" altLang="en-US" b="1" dirty="0">
                <a:latin typeface="BIZ UDPゴシック" panose="020B0400000000000000" pitchFamily="50" charset="-128"/>
                <a:ea typeface="BIZ UDPゴシック" panose="020B0400000000000000" pitchFamily="50" charset="-128"/>
              </a:rPr>
              <a:t>　■　</a:t>
            </a:r>
            <a:r>
              <a:rPr lang="ja-JP" altLang="en-US" sz="2000" b="1" dirty="0">
                <a:latin typeface="BIZ UDPゴシック" panose="020B0400000000000000" pitchFamily="50" charset="-128"/>
                <a:ea typeface="BIZ UDPゴシック" panose="020B0400000000000000" pitchFamily="50" charset="-128"/>
              </a:rPr>
              <a:t>パシフィコ横浜会場での現物書籍展示＋</a:t>
            </a:r>
            <a:r>
              <a:rPr lang="en-US" altLang="ja-JP" sz="2000" b="1" dirty="0" err="1">
                <a:latin typeface="BIZ UDPゴシック" panose="020B0400000000000000" pitchFamily="50" charset="-128"/>
                <a:ea typeface="BIZ UDPゴシック" panose="020B0400000000000000" pitchFamily="50" charset="-128"/>
              </a:rPr>
              <a:t>Booksession</a:t>
            </a:r>
            <a:r>
              <a:rPr lang="ja-JP" altLang="en-US" sz="2000" b="1" dirty="0">
                <a:latin typeface="BIZ UDPゴシック" panose="020B0400000000000000" pitchFamily="50" charset="-128"/>
                <a:ea typeface="BIZ UDPゴシック" panose="020B0400000000000000" pitchFamily="50" charset="-128"/>
              </a:rPr>
              <a:t>出展</a:t>
            </a:r>
            <a:br>
              <a:rPr lang="ja-JP" altLang="en-US" b="1" dirty="0">
                <a:latin typeface="BIZ UDPゴシック" panose="020B0400000000000000" pitchFamily="50" charset="-128"/>
                <a:ea typeface="BIZ UDPゴシック" panose="020B0400000000000000" pitchFamily="50" charset="-128"/>
              </a:rPr>
            </a:br>
            <a:r>
              <a:rPr lang="ja-JP" altLang="en-US" b="1" dirty="0">
                <a:latin typeface="BIZ UDPゴシック" panose="020B0400000000000000" pitchFamily="50" charset="-128"/>
                <a:ea typeface="BIZ UDPゴシック" panose="020B0400000000000000" pitchFamily="50" charset="-128"/>
              </a:rPr>
              <a:t>　　　　 </a:t>
            </a:r>
            <a:r>
              <a:rPr lang="ja-JP" altLang="en-US" sz="2000" b="1" dirty="0">
                <a:latin typeface="BIZ UDPゴシック" panose="020B0400000000000000" pitchFamily="50" charset="-128"/>
                <a:ea typeface="BIZ UDPゴシック" panose="020B0400000000000000" pitchFamily="50" charset="-128"/>
              </a:rPr>
              <a:t>出展料金：</a:t>
            </a:r>
            <a:r>
              <a:rPr lang="en-US" altLang="ja-JP" sz="2000" b="1" dirty="0">
                <a:latin typeface="BIZ UDPゴシック" panose="020B0400000000000000" pitchFamily="50" charset="-128"/>
                <a:ea typeface="BIZ UDPゴシック" panose="020B0400000000000000" pitchFamily="50" charset="-128"/>
              </a:rPr>
              <a:t>1</a:t>
            </a:r>
            <a:r>
              <a:rPr lang="ja-JP" altLang="en-US" sz="2000" b="1" dirty="0">
                <a:latin typeface="BIZ UDPゴシック" panose="020B0400000000000000" pitchFamily="50" charset="-128"/>
                <a:ea typeface="BIZ UDPゴシック" panose="020B0400000000000000" pitchFamily="50" charset="-128"/>
              </a:rPr>
              <a:t>冊（</a:t>
            </a:r>
            <a:r>
              <a:rPr lang="en-US" altLang="ja-JP" sz="2000" b="1" dirty="0">
                <a:latin typeface="BIZ UDPゴシック" panose="020B0400000000000000" pitchFamily="50" charset="-128"/>
                <a:ea typeface="BIZ UDPゴシック" panose="020B0400000000000000" pitchFamily="50" charset="-128"/>
              </a:rPr>
              <a:t>1</a:t>
            </a:r>
            <a:r>
              <a:rPr lang="ja-JP" altLang="en-US" sz="2000" b="1" dirty="0">
                <a:latin typeface="BIZ UDPゴシック" panose="020B0400000000000000" pitchFamily="50" charset="-128"/>
                <a:ea typeface="BIZ UDPゴシック" panose="020B0400000000000000" pitchFamily="50" charset="-128"/>
              </a:rPr>
              <a:t>セット）￥</a:t>
            </a:r>
            <a:r>
              <a:rPr lang="en-US" altLang="ja-JP" sz="2000" b="1" dirty="0">
                <a:latin typeface="BIZ UDPゴシック" panose="020B0400000000000000" pitchFamily="50" charset="-128"/>
                <a:ea typeface="BIZ UDPゴシック" panose="020B0400000000000000" pitchFamily="50" charset="-128"/>
              </a:rPr>
              <a:t>30,000</a:t>
            </a:r>
            <a:r>
              <a:rPr lang="ja-JP" altLang="en-US" sz="2000" b="1" dirty="0">
                <a:latin typeface="BIZ UDPゴシック" panose="020B0400000000000000" pitchFamily="50" charset="-128"/>
                <a:ea typeface="BIZ UDPゴシック" panose="020B0400000000000000" pitchFamily="50" charset="-128"/>
              </a:rPr>
              <a:t>（税抜き）　　限定</a:t>
            </a:r>
            <a:r>
              <a:rPr lang="en-US" altLang="ja-JP" sz="2000" b="1" dirty="0">
                <a:latin typeface="BIZ UDPゴシック" panose="020B0400000000000000" pitchFamily="50" charset="-128"/>
                <a:ea typeface="BIZ UDPゴシック" panose="020B0400000000000000" pitchFamily="50" charset="-128"/>
              </a:rPr>
              <a:t>50</a:t>
            </a:r>
            <a:r>
              <a:rPr lang="ja-JP" altLang="en-US" sz="2000" b="1" dirty="0">
                <a:latin typeface="BIZ UDPゴシック" panose="020B0400000000000000" pitchFamily="50" charset="-128"/>
                <a:ea typeface="BIZ UDPゴシック" panose="020B0400000000000000" pitchFamily="50" charset="-128"/>
              </a:rPr>
              <a:t>点</a:t>
            </a:r>
          </a:p>
          <a:p>
            <a:pPr>
              <a:lnSpc>
                <a:spcPct val="150000"/>
              </a:lnSpc>
            </a:pPr>
            <a:r>
              <a:rPr lang="ja-JP" altLang="en-US" sz="2000" b="1" dirty="0">
                <a:latin typeface="BIZ UDPゴシック" panose="020B0400000000000000" pitchFamily="50" charset="-128"/>
                <a:ea typeface="BIZ UDPゴシック" panose="020B0400000000000000" pitchFamily="50" charset="-128"/>
              </a:rPr>
              <a:t>　　　　書籍を会場に現物展示を行い、さらに図書館総合展サイトの</a:t>
            </a:r>
            <a:r>
              <a:rPr lang="en-US" altLang="ja-JP" sz="2000" b="1" dirty="0" err="1">
                <a:latin typeface="BIZ UDPゴシック" panose="020B0400000000000000" pitchFamily="50" charset="-128"/>
                <a:ea typeface="BIZ UDPゴシック" panose="020B0400000000000000" pitchFamily="50" charset="-128"/>
              </a:rPr>
              <a:t>Booksession</a:t>
            </a:r>
            <a:r>
              <a:rPr lang="en-US" altLang="ja-JP" sz="2000" b="1" dirty="0">
                <a:latin typeface="BIZ UDPゴシック" panose="020B0400000000000000" pitchFamily="50" charset="-128"/>
                <a:ea typeface="BIZ UDPゴシック" panose="020B0400000000000000" pitchFamily="50" charset="-128"/>
              </a:rPr>
              <a:t> </a:t>
            </a:r>
            <a:r>
              <a:rPr lang="ja-JP" altLang="en-US" sz="2000" b="1" dirty="0">
                <a:latin typeface="BIZ UDPゴシック" panose="020B0400000000000000" pitchFamily="50" charset="-128"/>
                <a:ea typeface="BIZ UDPゴシック" panose="020B0400000000000000" pitchFamily="50" charset="-128"/>
              </a:rPr>
              <a:t>により</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dirty="0">
                <a:latin typeface="BIZ UDPゴシック" panose="020B0400000000000000" pitchFamily="50" charset="-128"/>
                <a:ea typeface="BIZ UDPゴシック" panose="020B0400000000000000" pitchFamily="50" charset="-128"/>
              </a:rPr>
              <a:t>　　　　オンラインでも</a:t>
            </a:r>
            <a:r>
              <a:rPr lang="en-US" altLang="ja-JP" sz="2000" b="1" dirty="0">
                <a:latin typeface="BIZ UDPゴシック" panose="020B0400000000000000" pitchFamily="50" charset="-128"/>
                <a:ea typeface="BIZ UDPゴシック" panose="020B0400000000000000" pitchFamily="50" charset="-128"/>
              </a:rPr>
              <a:t>PR</a:t>
            </a:r>
            <a:r>
              <a:rPr lang="ja-JP" altLang="en-US" sz="2000" b="1" dirty="0">
                <a:latin typeface="BIZ UDPゴシック" panose="020B0400000000000000" pitchFamily="50" charset="-128"/>
                <a:ea typeface="BIZ UDPゴシック" panose="020B0400000000000000" pitchFamily="50" charset="-128"/>
              </a:rPr>
              <a:t>できます。</a:t>
            </a:r>
          </a:p>
          <a:p>
            <a:pPr>
              <a:lnSpc>
                <a:spcPct val="150000"/>
              </a:lnSpc>
            </a:pPr>
            <a:r>
              <a:rPr lang="ja-JP" altLang="en-US" b="1" dirty="0">
                <a:latin typeface="BIZ UDPゴシック" panose="020B0400000000000000" pitchFamily="50" charset="-128"/>
                <a:ea typeface="BIZ UDPゴシック" panose="020B0400000000000000" pitchFamily="50" charset="-128"/>
              </a:rPr>
              <a:t>　　　　</a:t>
            </a:r>
            <a:r>
              <a:rPr lang="ja-JP" altLang="en-US" sz="2000" b="1" dirty="0">
                <a:latin typeface="BIZ UDPゴシック" panose="020B0400000000000000" pitchFamily="50" charset="-128"/>
                <a:ea typeface="BIZ UDPゴシック" panose="020B0400000000000000" pitchFamily="50" charset="-128"/>
              </a:rPr>
              <a:t> 現物展示は、セット（全集）商品の場合も</a:t>
            </a:r>
            <a:r>
              <a:rPr lang="en-US" altLang="ja-JP" sz="2000" b="1" dirty="0">
                <a:latin typeface="BIZ UDPゴシック" panose="020B0400000000000000" pitchFamily="50" charset="-128"/>
                <a:ea typeface="BIZ UDPゴシック" panose="020B0400000000000000" pitchFamily="50" charset="-128"/>
              </a:rPr>
              <a:t>1</a:t>
            </a:r>
            <a:r>
              <a:rPr lang="ja-JP" altLang="en-US" sz="2000" b="1" dirty="0">
                <a:latin typeface="BIZ UDPゴシック" panose="020B0400000000000000" pitchFamily="50" charset="-128"/>
                <a:ea typeface="BIZ UDPゴシック" panose="020B0400000000000000" pitchFamily="50" charset="-128"/>
              </a:rPr>
              <a:t>冊のみとなります。</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b="1" dirty="0">
                <a:latin typeface="BIZ UDPゴシック" panose="020B0400000000000000" pitchFamily="50" charset="-128"/>
                <a:ea typeface="BIZ UDPゴシック" panose="020B0400000000000000" pitchFamily="50" charset="-128"/>
              </a:rPr>
              <a:t>　　　　 </a:t>
            </a:r>
            <a:r>
              <a:rPr lang="ja-JP" altLang="en-US" sz="2000" b="1" dirty="0">
                <a:latin typeface="BIZ UDPゴシック" panose="020B0400000000000000" pitchFamily="50" charset="-128"/>
                <a:ea typeface="BIZ UDPゴシック" panose="020B0400000000000000" pitchFamily="50" charset="-128"/>
              </a:rPr>
              <a:t>展示書籍の送付方法は、申込後あらためてご連絡いたします。　　</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dirty="0">
                <a:latin typeface="BIZ UDPゴシック" panose="020B0400000000000000" pitchFamily="50" charset="-128"/>
                <a:ea typeface="BIZ UDPゴシック" panose="020B0400000000000000" pitchFamily="50" charset="-128"/>
              </a:rPr>
              <a:t>　■　オプションサービス　</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dirty="0">
                <a:latin typeface="BIZ UDPゴシック" panose="020B0400000000000000" pitchFamily="50" charset="-128"/>
                <a:ea typeface="BIZ UDPゴシック" panose="020B0400000000000000" pitchFamily="50" charset="-128"/>
              </a:rPr>
              <a:t>　　　　展示会場 置きチラシ（入場口）・・・・・１５，０００円  </a:t>
            </a:r>
          </a:p>
          <a:p>
            <a:pPr>
              <a:lnSpc>
                <a:spcPct val="150000"/>
              </a:lnSpc>
            </a:pPr>
            <a:r>
              <a:rPr lang="ja-JP" altLang="en-US" sz="2000" b="1" dirty="0">
                <a:latin typeface="BIZ UDPゴシック" panose="020B0400000000000000" pitchFamily="50" charset="-128"/>
                <a:ea typeface="BIZ UDPゴシック" panose="020B0400000000000000" pitchFamily="50" charset="-128"/>
              </a:rPr>
              <a:t>　　　　会場開催期間中に、会場入口に設けた配布物コーナーにて、告知物を配布します。 </a:t>
            </a:r>
          </a:p>
          <a:p>
            <a:pPr>
              <a:lnSpc>
                <a:spcPct val="150000"/>
              </a:lnSpc>
            </a:pPr>
            <a:r>
              <a:rPr lang="ja-JP" altLang="en-US" sz="2000" b="1" dirty="0">
                <a:latin typeface="BIZ UDPゴシック" panose="020B0400000000000000" pitchFamily="50" charset="-128"/>
                <a:ea typeface="BIZ UDPゴシック" panose="020B0400000000000000" pitchFamily="50" charset="-128"/>
              </a:rPr>
              <a:t>　　　　一口：Ａ４サイズ ～５００セット チラシなどが何種かある場合は、あわせて袋に入れるなど</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dirty="0">
                <a:latin typeface="BIZ UDPゴシック" panose="020B0400000000000000" pitchFamily="50" charset="-128"/>
                <a:ea typeface="BIZ UDPゴシック" panose="020B0400000000000000" pitchFamily="50" charset="-128"/>
              </a:rPr>
              <a:t>　　　　して</a:t>
            </a:r>
            <a:r>
              <a:rPr lang="en-US" altLang="ja-JP" sz="2000" b="1" dirty="0">
                <a:latin typeface="BIZ UDPゴシック" panose="020B0400000000000000" pitchFamily="50" charset="-128"/>
                <a:ea typeface="BIZ UDPゴシック" panose="020B0400000000000000" pitchFamily="50" charset="-128"/>
              </a:rPr>
              <a:t>1</a:t>
            </a:r>
            <a:r>
              <a:rPr lang="ja-JP" altLang="en-US" sz="2000" b="1" dirty="0">
                <a:latin typeface="BIZ UDPゴシック" panose="020B0400000000000000" pitchFamily="50" charset="-128"/>
                <a:ea typeface="BIZ UDPゴシック" panose="020B0400000000000000" pitchFamily="50" charset="-128"/>
              </a:rPr>
              <a:t>セットとしていただきます。 　</a:t>
            </a:r>
          </a:p>
          <a:p>
            <a:pPr>
              <a:lnSpc>
                <a:spcPct val="150000"/>
              </a:lnSpc>
            </a:pPr>
            <a:r>
              <a:rPr lang="ja-JP" altLang="en-US" sz="2000" b="1" dirty="0">
                <a:latin typeface="BIZ UDPゴシック" panose="020B0400000000000000" pitchFamily="50" charset="-128"/>
                <a:ea typeface="BIZ UDPゴシック" panose="020B0400000000000000" pitchFamily="50" charset="-128"/>
              </a:rPr>
              <a:t>　　  　　</a:t>
            </a:r>
          </a:p>
          <a:p>
            <a:pPr>
              <a:lnSpc>
                <a:spcPct val="150000"/>
              </a:lnSpc>
            </a:pPr>
            <a:endParaRPr lang="en-US" altLang="ja-JP" b="1" dirty="0">
              <a:solidFill>
                <a:srgbClr val="FF0000"/>
              </a:solidFill>
              <a:latin typeface="BIZ UDPゴシック" panose="020B0400000000000000" pitchFamily="50" charset="-128"/>
              <a:ea typeface="BIZ UDPゴシック" panose="020B0400000000000000" pitchFamily="50" charset="-128"/>
            </a:endParaRPr>
          </a:p>
          <a:p>
            <a:pPr>
              <a:lnSpc>
                <a:spcPct val="150000"/>
              </a:lnSpc>
            </a:pPr>
            <a:r>
              <a:rPr lang="ja-JP" altLang="en-US" sz="2000" b="1" i="0" u="none" strike="noStrike" baseline="0" dirty="0">
                <a:latin typeface="BIZ UDPゴシック" panose="020B0400000000000000" pitchFamily="50" charset="-128"/>
                <a:ea typeface="BIZ UDPゴシック" panose="020B0400000000000000" pitchFamily="50" charset="-128"/>
              </a:rPr>
              <a:t>　　</a:t>
            </a:r>
            <a:endParaRPr lang="en-US" altLang="zh-CN" sz="2000" b="1" i="0" u="none" strike="noStrike" baseline="0" dirty="0">
              <a:latin typeface="BIZ UDPゴシック" panose="020B0400000000000000" pitchFamily="50" charset="-128"/>
              <a:ea typeface="BIZ UDPゴシック" panose="020B0400000000000000" pitchFamily="50" charset="-128"/>
            </a:endParaRPr>
          </a:p>
          <a:p>
            <a:pPr>
              <a:lnSpc>
                <a:spcPct val="150000"/>
              </a:lnSpc>
            </a:pPr>
            <a:endParaRPr lang="ja-JP" altLang="en-US" sz="2000" b="1" dirty="0">
              <a:latin typeface="BIZ UDPゴシック" panose="020B0400000000000000" pitchFamily="50" charset="-128"/>
              <a:ea typeface="BIZ UDPゴシック" panose="020B0400000000000000" pitchFamily="50" charset="-128"/>
            </a:endParaRPr>
          </a:p>
          <a:p>
            <a:pPr>
              <a:lnSpc>
                <a:spcPct val="150000"/>
              </a:lnSpc>
            </a:pPr>
            <a:endParaRPr lang="en-US" altLang="ja-JP"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27350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0868C73-D90D-1E08-6E9D-FAFF81ABF33D}"/>
              </a:ext>
            </a:extLst>
          </p:cNvPr>
          <p:cNvPicPr>
            <a:picLocks noChangeAspect="1"/>
          </p:cNvPicPr>
          <p:nvPr/>
        </p:nvPicPr>
        <p:blipFill>
          <a:blip r:embed="rId3"/>
          <a:stretch>
            <a:fillRect/>
          </a:stretch>
        </p:blipFill>
        <p:spPr>
          <a:xfrm>
            <a:off x="8657874" y="295234"/>
            <a:ext cx="3236785" cy="657844"/>
          </a:xfrm>
          <a:prstGeom prst="rect">
            <a:avLst/>
          </a:prstGeom>
        </p:spPr>
      </p:pic>
      <p:sp>
        <p:nvSpPr>
          <p:cNvPr id="4" name="テキスト ボックス 3">
            <a:extLst>
              <a:ext uri="{FF2B5EF4-FFF2-40B4-BE49-F238E27FC236}">
                <a16:creationId xmlns:a16="http://schemas.microsoft.com/office/drawing/2014/main" id="{BE7FB0B2-C93B-1BF2-938D-917BF0798E25}"/>
              </a:ext>
            </a:extLst>
          </p:cNvPr>
          <p:cNvSpPr txBox="1"/>
          <p:nvPr/>
        </p:nvSpPr>
        <p:spPr>
          <a:xfrm>
            <a:off x="959828" y="749021"/>
            <a:ext cx="7549120" cy="861774"/>
          </a:xfrm>
          <a:prstGeom prst="rect">
            <a:avLst/>
          </a:prstGeom>
          <a:noFill/>
        </p:spPr>
        <p:txBody>
          <a:bodyPr wrap="square" rtlCol="0">
            <a:spAutoFit/>
          </a:bodyPr>
          <a:lstStyle/>
          <a:p>
            <a:r>
              <a:rPr lang="ja-JP" altLang="en-US" sz="2000" b="1" kern="100" dirty="0">
                <a:latin typeface="BIZ UDPゴシック" panose="020B0400000000000000" pitchFamily="50" charset="-128"/>
                <a:ea typeface="BIZ UDPゴシック" panose="020B0400000000000000" pitchFamily="50" charset="-128"/>
                <a:cs typeface="Times New Roman" panose="02020603050405020304" pitchFamily="18" charset="0"/>
              </a:rPr>
              <a:t>オンラインで</a:t>
            </a:r>
            <a:r>
              <a:rPr lang="en-US" altLang="ja-JP" sz="2000" b="1" kern="100" dirty="0">
                <a:latin typeface="BIZ UDPゴシック" panose="020B0400000000000000" pitchFamily="50" charset="-128"/>
                <a:ea typeface="BIZ UDPゴシック" panose="020B0400000000000000" pitchFamily="50" charset="-128"/>
                <a:cs typeface="Times New Roman" panose="02020603050405020304" pitchFamily="18" charset="0"/>
              </a:rPr>
              <a:t>PR</a:t>
            </a:r>
            <a:r>
              <a:rPr lang="ja-JP" altLang="en-US" sz="2000" b="1" kern="100" dirty="0">
                <a:latin typeface="BIZ UDPゴシック" panose="020B0400000000000000" pitchFamily="50" charset="-128"/>
                <a:ea typeface="BIZ UDPゴシック" panose="020B0400000000000000" pitchFamily="50" charset="-128"/>
                <a:cs typeface="Times New Roman" panose="02020603050405020304" pitchFamily="18" charset="0"/>
              </a:rPr>
              <a:t>するプランその</a:t>
            </a:r>
            <a:r>
              <a:rPr lang="en-US" altLang="ja-JP" sz="2000" b="1" kern="100" dirty="0">
                <a:latin typeface="BIZ UDPゴシック" panose="020B0400000000000000" pitchFamily="50" charset="-128"/>
                <a:ea typeface="BIZ UDPゴシック" panose="020B0400000000000000" pitchFamily="50" charset="-128"/>
                <a:cs typeface="Times New Roman" panose="02020603050405020304" pitchFamily="18" charset="0"/>
              </a:rPr>
              <a:t>1</a:t>
            </a:r>
            <a:r>
              <a:rPr lang="ja-JP" altLang="en-US" sz="20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2000" b="1" kern="100" dirty="0" err="1">
                <a:latin typeface="BIZ UDPゴシック" panose="020B0400000000000000" pitchFamily="50" charset="-128"/>
                <a:ea typeface="BIZ UDPゴシック" panose="020B0400000000000000" pitchFamily="50" charset="-128"/>
                <a:cs typeface="Times New Roman" panose="02020603050405020304" pitchFamily="18" charset="0"/>
              </a:rPr>
              <a:t>Booksession</a:t>
            </a:r>
            <a:r>
              <a:rPr lang="ja-JP" altLang="en-US" sz="2000" b="1" kern="100" dirty="0">
                <a:latin typeface="游明朝" panose="02020400000000000000" pitchFamily="18" charset="-128"/>
                <a:ea typeface="BIZ UDPゴシック" panose="020B0400000000000000" pitchFamily="50" charset="-128"/>
                <a:cs typeface="Times New Roman" panose="02020603050405020304" pitchFamily="18" charset="0"/>
              </a:rPr>
              <a:t>出展　</a:t>
            </a:r>
            <a:br>
              <a:rPr lang="ja-JP" altLang="en-US" b="1" kern="100" dirty="0">
                <a:latin typeface="游明朝" panose="02020400000000000000" pitchFamily="18" charset="-128"/>
                <a:ea typeface="BIZ UDPゴシック" panose="020B0400000000000000" pitchFamily="50" charset="-128"/>
                <a:cs typeface="Times New Roman" panose="02020603050405020304" pitchFamily="18" charset="0"/>
              </a:rPr>
            </a:br>
            <a:br>
              <a:rPr lang="ja-JP" altLang="en-US" sz="1200" b="1" kern="100" dirty="0">
                <a:latin typeface="游明朝" panose="02020400000000000000" pitchFamily="18" charset="-128"/>
                <a:ea typeface="BIZ UDPゴシック" panose="020B0400000000000000" pitchFamily="50" charset="-128"/>
                <a:cs typeface="Times New Roman" panose="02020603050405020304" pitchFamily="18" charset="0"/>
              </a:rPr>
            </a:br>
            <a:endPar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p:txBody>
      </p:sp>
      <p:sp>
        <p:nvSpPr>
          <p:cNvPr id="5" name="ひし形 4">
            <a:extLst>
              <a:ext uri="{FF2B5EF4-FFF2-40B4-BE49-F238E27FC236}">
                <a16:creationId xmlns:a16="http://schemas.microsoft.com/office/drawing/2014/main" id="{E4EB55BD-4E13-15B4-5924-C0127DB6B45A}"/>
              </a:ext>
            </a:extLst>
          </p:cNvPr>
          <p:cNvSpPr/>
          <p:nvPr/>
        </p:nvSpPr>
        <p:spPr>
          <a:xfrm>
            <a:off x="677334" y="749021"/>
            <a:ext cx="389026" cy="39851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220DDB6B-FF63-945F-C6D0-EAADF67C4A0E}"/>
              </a:ext>
            </a:extLst>
          </p:cNvPr>
          <p:cNvSpPr txBox="1"/>
          <p:nvPr/>
        </p:nvSpPr>
        <p:spPr>
          <a:xfrm>
            <a:off x="677334" y="1147534"/>
            <a:ext cx="10795086" cy="9162637"/>
          </a:xfrm>
          <a:prstGeom prst="rect">
            <a:avLst/>
          </a:prstGeom>
          <a:noFill/>
        </p:spPr>
        <p:txBody>
          <a:bodyPr wrap="square">
            <a:spAutoFit/>
          </a:bodyPr>
          <a:lstStyle/>
          <a:p>
            <a:pPr>
              <a:lnSpc>
                <a:spcPct val="150000"/>
              </a:lnSpc>
            </a:pPr>
            <a:r>
              <a:rPr lang="ja-JP" altLang="en-US" b="1" dirty="0">
                <a:latin typeface="BIZ UDPゴシック" panose="020B0400000000000000" pitchFamily="50" charset="-128"/>
                <a:ea typeface="BIZ UDPゴシック" panose="020B0400000000000000" pitchFamily="50" charset="-128"/>
              </a:rPr>
              <a:t>　■　</a:t>
            </a:r>
            <a:r>
              <a:rPr lang="en-US" altLang="ja-JP" sz="2000" b="1" dirty="0" err="1">
                <a:latin typeface="BIZ UDPゴシック" panose="020B0400000000000000" pitchFamily="50" charset="-128"/>
                <a:ea typeface="BIZ UDPゴシック" panose="020B0400000000000000" pitchFamily="50" charset="-128"/>
              </a:rPr>
              <a:t>Booksession</a:t>
            </a:r>
            <a:r>
              <a:rPr lang="ja-JP" altLang="en-US" sz="2000" b="1" dirty="0">
                <a:latin typeface="BIZ UDPゴシック" panose="020B0400000000000000" pitchFamily="50" charset="-128"/>
                <a:ea typeface="BIZ UDPゴシック" panose="020B0400000000000000" pitchFamily="50" charset="-128"/>
              </a:rPr>
              <a:t>出展　出展料金：</a:t>
            </a:r>
            <a:r>
              <a:rPr lang="en-US" altLang="ja-JP" sz="2000" b="1" dirty="0">
                <a:latin typeface="BIZ UDPゴシック" panose="020B0400000000000000" pitchFamily="50" charset="-128"/>
                <a:ea typeface="BIZ UDPゴシック" panose="020B0400000000000000" pitchFamily="50" charset="-128"/>
              </a:rPr>
              <a:t>1</a:t>
            </a:r>
            <a:r>
              <a:rPr lang="ja-JP" altLang="en-US" sz="2000" b="1" dirty="0">
                <a:latin typeface="BIZ UDPゴシック" panose="020B0400000000000000" pitchFamily="50" charset="-128"/>
                <a:ea typeface="BIZ UDPゴシック" panose="020B0400000000000000" pitchFamily="50" charset="-128"/>
              </a:rPr>
              <a:t>冊（</a:t>
            </a:r>
            <a:r>
              <a:rPr lang="en-US" altLang="ja-JP" sz="2000" b="1" dirty="0">
                <a:latin typeface="BIZ UDPゴシック" panose="020B0400000000000000" pitchFamily="50" charset="-128"/>
                <a:ea typeface="BIZ UDPゴシック" panose="020B0400000000000000" pitchFamily="50" charset="-128"/>
              </a:rPr>
              <a:t>1</a:t>
            </a:r>
            <a:r>
              <a:rPr lang="ja-JP" altLang="en-US" sz="2000" b="1" dirty="0">
                <a:latin typeface="BIZ UDPゴシック" panose="020B0400000000000000" pitchFamily="50" charset="-128"/>
                <a:ea typeface="BIZ UDPゴシック" panose="020B0400000000000000" pitchFamily="50" charset="-128"/>
              </a:rPr>
              <a:t>セット）</a:t>
            </a:r>
            <a:r>
              <a:rPr lang="en-US" altLang="ja-JP" sz="2000" b="1" dirty="0">
                <a:latin typeface="BIZ UDPゴシック" panose="020B0400000000000000" pitchFamily="50" charset="-128"/>
                <a:ea typeface="BIZ UDPゴシック" panose="020B0400000000000000" pitchFamily="50" charset="-128"/>
              </a:rPr>
              <a:t>20,000</a:t>
            </a:r>
            <a:r>
              <a:rPr lang="ja-JP" altLang="en-US" sz="2000" b="1" dirty="0">
                <a:latin typeface="BIZ UDPゴシック" panose="020B0400000000000000" pitchFamily="50" charset="-128"/>
                <a:ea typeface="BIZ UDPゴシック" panose="020B0400000000000000" pitchFamily="50" charset="-128"/>
              </a:rPr>
              <a:t>円（税抜き）</a:t>
            </a:r>
          </a:p>
          <a:p>
            <a:pPr>
              <a:lnSpc>
                <a:spcPct val="150000"/>
              </a:lnSpc>
            </a:pPr>
            <a:r>
              <a:rPr lang="ja-JP" altLang="en-US" sz="2000" b="1" dirty="0">
                <a:latin typeface="BIZ UDPゴシック" panose="020B0400000000000000" pitchFamily="50" charset="-128"/>
                <a:ea typeface="BIZ UDPゴシック" panose="020B0400000000000000" pitchFamily="50" charset="-128"/>
              </a:rPr>
              <a:t>　　　この様な方にお薦めします</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1</a:t>
            </a:r>
            <a:r>
              <a:rPr lang="ja-JP" altLang="en-US" sz="2000" b="1" dirty="0">
                <a:latin typeface="BIZ UDPゴシック" panose="020B0400000000000000" pitchFamily="50" charset="-128"/>
                <a:ea typeface="BIZ UDPゴシック" panose="020B0400000000000000" pitchFamily="50" charset="-128"/>
              </a:rPr>
              <a:t>冊」の書籍をテーマに、図書館員とコミュニケーションを図りたい方</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a:t>
            </a:r>
            <a:r>
              <a:rPr lang="ja-JP" altLang="en-US" sz="2000" b="1" dirty="0">
                <a:latin typeface="BIZ UDPゴシック" panose="020B0400000000000000" pitchFamily="50" charset="-128"/>
                <a:ea typeface="BIZ UDPゴシック" panose="020B0400000000000000" pitchFamily="50" charset="-128"/>
              </a:rPr>
              <a:t>図書館へのおすすめ本</a:t>
            </a:r>
            <a:r>
              <a:rPr lang="en-US" altLang="ja-JP" sz="2000" b="1" dirty="0">
                <a:latin typeface="BIZ UDPゴシック" panose="020B0400000000000000" pitchFamily="50" charset="-128"/>
                <a:ea typeface="BIZ UDPゴシック" panose="020B0400000000000000" pitchFamily="50" charset="-128"/>
              </a:rPr>
              <a:t>』</a:t>
            </a:r>
            <a:r>
              <a:rPr lang="ja-JP" altLang="en-US" sz="2000" b="1" dirty="0">
                <a:latin typeface="BIZ UDPゴシック" panose="020B0400000000000000" pitchFamily="50" charset="-128"/>
                <a:ea typeface="BIZ UDPゴシック" panose="020B0400000000000000" pitchFamily="50" charset="-128"/>
              </a:rPr>
              <a:t>に事情で掲載できなかった書籍を</a:t>
            </a:r>
            <a:r>
              <a:rPr lang="en-US" altLang="ja-JP" sz="2000" b="1" dirty="0">
                <a:latin typeface="BIZ UDPゴシック" panose="020B0400000000000000" pitchFamily="50" charset="-128"/>
                <a:ea typeface="BIZ UDPゴシック" panose="020B0400000000000000" pitchFamily="50" charset="-128"/>
              </a:rPr>
              <a:t>PR</a:t>
            </a:r>
            <a:r>
              <a:rPr lang="ja-JP" altLang="en-US" sz="2000" b="1" dirty="0">
                <a:latin typeface="BIZ UDPゴシック" panose="020B0400000000000000" pitchFamily="50" charset="-128"/>
                <a:ea typeface="BIZ UDPゴシック" panose="020B0400000000000000" pitchFamily="50" charset="-128"/>
              </a:rPr>
              <a:t>したい方</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dirty="0">
                <a:latin typeface="BIZ UDPゴシック" panose="020B0400000000000000" pitchFamily="50" charset="-128"/>
                <a:ea typeface="BIZ UDPゴシック" panose="020B0400000000000000" pitchFamily="50" charset="-128"/>
              </a:rPr>
              <a:t>　　　　</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dirty="0">
                <a:latin typeface="BIZ UDPゴシック" panose="020B0400000000000000" pitchFamily="50" charset="-128"/>
                <a:ea typeface="BIZ UDPゴシック" panose="020B0400000000000000" pitchFamily="50" charset="-128"/>
              </a:rPr>
              <a:t>　　　企画内容</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dirty="0">
                <a:latin typeface="BIZ UDPゴシック" panose="020B0400000000000000" pitchFamily="50" charset="-128"/>
                <a:ea typeface="BIZ UDPゴシック" panose="020B0400000000000000" pitchFamily="50" charset="-128"/>
              </a:rPr>
              <a:t>　　　　Ｗｅｂページを使って、図書館におすすめしたい「この</a:t>
            </a:r>
            <a:r>
              <a:rPr lang="en-US" altLang="ja-JP" sz="2000" b="1" dirty="0">
                <a:latin typeface="BIZ UDPゴシック" panose="020B0400000000000000" pitchFamily="50" charset="-128"/>
                <a:ea typeface="BIZ UDPゴシック" panose="020B0400000000000000" pitchFamily="50" charset="-128"/>
              </a:rPr>
              <a:t>1</a:t>
            </a:r>
            <a:r>
              <a:rPr lang="ja-JP" altLang="en-US" sz="2000" b="1" dirty="0">
                <a:latin typeface="BIZ UDPゴシック" panose="020B0400000000000000" pitchFamily="50" charset="-128"/>
                <a:ea typeface="BIZ UDPゴシック" panose="020B0400000000000000" pitchFamily="50" charset="-128"/>
              </a:rPr>
              <a:t>冊」（</a:t>
            </a:r>
            <a:r>
              <a:rPr lang="en-US" altLang="ja-JP" sz="2000" b="1" dirty="0">
                <a:latin typeface="BIZ UDPゴシック" panose="020B0400000000000000" pitchFamily="50" charset="-128"/>
                <a:ea typeface="BIZ UDPゴシック" panose="020B0400000000000000" pitchFamily="50" charset="-128"/>
              </a:rPr>
              <a:t>1</a:t>
            </a:r>
            <a:r>
              <a:rPr lang="ja-JP" altLang="en-US" sz="2000" b="1" dirty="0">
                <a:latin typeface="BIZ UDPゴシック" panose="020B0400000000000000" pitchFamily="50" charset="-128"/>
                <a:ea typeface="BIZ UDPゴシック" panose="020B0400000000000000" pitchFamily="50" charset="-128"/>
              </a:rPr>
              <a:t>セット）に</a:t>
            </a:r>
          </a:p>
          <a:p>
            <a:pPr>
              <a:lnSpc>
                <a:spcPct val="150000"/>
              </a:lnSpc>
            </a:pPr>
            <a:r>
              <a:rPr lang="ja-JP" altLang="en-US" sz="2000" b="1" dirty="0">
                <a:latin typeface="BIZ UDPゴシック" panose="020B0400000000000000" pitchFamily="50" charset="-128"/>
                <a:ea typeface="BIZ UDPゴシック" panose="020B0400000000000000" pitchFamily="50" charset="-128"/>
              </a:rPr>
              <a:t>　　　　テーマを絞り</a:t>
            </a:r>
            <a:r>
              <a:rPr lang="en-US" altLang="ja-JP" sz="2000" b="1" dirty="0">
                <a:latin typeface="BIZ UDPゴシック" panose="020B0400000000000000" pitchFamily="50" charset="-128"/>
                <a:ea typeface="BIZ UDPゴシック" panose="020B0400000000000000" pitchFamily="50" charset="-128"/>
              </a:rPr>
              <a:t>PR</a:t>
            </a:r>
            <a:r>
              <a:rPr lang="ja-JP" altLang="en-US" sz="2000" b="1" dirty="0">
                <a:latin typeface="BIZ UDPゴシック" panose="020B0400000000000000" pitchFamily="50" charset="-128"/>
                <a:ea typeface="BIZ UDPゴシック" panose="020B0400000000000000" pitchFamily="50" charset="-128"/>
              </a:rPr>
              <a:t>をする企画</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dirty="0">
                <a:latin typeface="BIZ UDPゴシック" panose="020B0400000000000000" pitchFamily="50" charset="-128"/>
                <a:ea typeface="BIZ UDPゴシック" panose="020B0400000000000000" pitchFamily="50" charset="-128"/>
              </a:rPr>
              <a:t>　　　　</a:t>
            </a:r>
            <a:r>
              <a:rPr lang="en-US" altLang="ja-JP" sz="2000" dirty="0">
                <a:hlinkClick r:id="rId4"/>
              </a:rPr>
              <a:t>Booksession★2023 | </a:t>
            </a:r>
            <a:r>
              <a:rPr lang="ja-JP" altLang="en-US" sz="2000" dirty="0">
                <a:hlinkClick r:id="rId4"/>
              </a:rPr>
              <a:t>図書館総合展 </a:t>
            </a:r>
            <a:r>
              <a:rPr lang="en-US" altLang="ja-JP" sz="2000" dirty="0">
                <a:hlinkClick r:id="rId4"/>
              </a:rPr>
              <a:t>(libraryfair.jp)</a:t>
            </a:r>
            <a:br>
              <a:rPr lang="en-US" altLang="ja-JP" sz="2000" b="1" dirty="0">
                <a:latin typeface="BIZ UDPゴシック" panose="020B0400000000000000" pitchFamily="50" charset="-128"/>
                <a:ea typeface="BIZ UDPゴシック" panose="020B0400000000000000" pitchFamily="50" charset="-128"/>
              </a:rPr>
            </a:b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a:t>
            </a:r>
            <a:r>
              <a:rPr lang="ja-JP" altLang="en-US" sz="2000" b="1" dirty="0">
                <a:latin typeface="BIZ UDPゴシック" panose="020B0400000000000000" pitchFamily="50" charset="-128"/>
                <a:ea typeface="BIZ UDPゴシック" panose="020B0400000000000000" pitchFamily="50" charset="-128"/>
              </a:rPr>
              <a:t>全集（セット）商品でも出展料金は同じとなっております。</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endParaRPr lang="ja-JP" altLang="en-US" sz="2000" b="1" dirty="0">
              <a:latin typeface="BIZ UDPゴシック" panose="020B0400000000000000" pitchFamily="50" charset="-128"/>
              <a:ea typeface="BIZ UDPゴシック" panose="020B0400000000000000" pitchFamily="50" charset="-128"/>
            </a:endParaRPr>
          </a:p>
          <a:p>
            <a:pPr>
              <a:lnSpc>
                <a:spcPct val="150000"/>
              </a:lnSpc>
            </a:pPr>
            <a:endParaRPr lang="ja-JP" altLang="en-US" sz="2000" b="1" dirty="0">
              <a:latin typeface="BIZ UDPゴシック" panose="020B0400000000000000" pitchFamily="50" charset="-128"/>
              <a:ea typeface="BIZ UDPゴシック" panose="020B0400000000000000" pitchFamily="50" charset="-128"/>
            </a:endParaRPr>
          </a:p>
          <a:p>
            <a:pPr>
              <a:lnSpc>
                <a:spcPct val="150000"/>
              </a:lnSpc>
            </a:pPr>
            <a:endParaRPr lang="ja-JP" altLang="en-US" sz="2000" b="1" dirty="0">
              <a:latin typeface="BIZ UDPゴシック" panose="020B0400000000000000" pitchFamily="50" charset="-128"/>
              <a:ea typeface="BIZ UDPゴシック" panose="020B0400000000000000" pitchFamily="50" charset="-128"/>
            </a:endParaRPr>
          </a:p>
          <a:p>
            <a:pPr>
              <a:lnSpc>
                <a:spcPct val="150000"/>
              </a:lnSpc>
            </a:pPr>
            <a:endParaRPr lang="ja-JP" altLang="en-US"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dirty="0">
                <a:latin typeface="BIZ UDPゴシック" panose="020B0400000000000000" pitchFamily="50" charset="-128"/>
                <a:ea typeface="BIZ UDPゴシック" panose="020B0400000000000000" pitchFamily="50" charset="-128"/>
              </a:rPr>
              <a:t>　　　　 　</a:t>
            </a:r>
          </a:p>
          <a:p>
            <a:pPr>
              <a:lnSpc>
                <a:spcPct val="150000"/>
              </a:lnSpc>
            </a:pPr>
            <a:r>
              <a:rPr lang="ja-JP" altLang="en-US" sz="2000" b="1" dirty="0">
                <a:latin typeface="BIZ UDPゴシック" panose="020B0400000000000000" pitchFamily="50" charset="-128"/>
                <a:ea typeface="BIZ UDPゴシック" panose="020B0400000000000000" pitchFamily="50" charset="-128"/>
              </a:rPr>
              <a:t>　　  　　</a:t>
            </a:r>
          </a:p>
          <a:p>
            <a:pPr>
              <a:lnSpc>
                <a:spcPct val="150000"/>
              </a:lnSpc>
            </a:pPr>
            <a:endParaRPr lang="en-US" altLang="ja-JP" b="1" dirty="0">
              <a:solidFill>
                <a:srgbClr val="FF0000"/>
              </a:solidFill>
              <a:latin typeface="BIZ UDPゴシック" panose="020B0400000000000000" pitchFamily="50" charset="-128"/>
              <a:ea typeface="BIZ UDPゴシック" panose="020B0400000000000000" pitchFamily="50" charset="-128"/>
            </a:endParaRPr>
          </a:p>
          <a:p>
            <a:pPr>
              <a:lnSpc>
                <a:spcPct val="150000"/>
              </a:lnSpc>
            </a:pPr>
            <a:r>
              <a:rPr lang="ja-JP" altLang="en-US" sz="2000" b="1" i="0" u="none" strike="noStrike" baseline="0" dirty="0">
                <a:latin typeface="BIZ UDPゴシック" panose="020B0400000000000000" pitchFamily="50" charset="-128"/>
                <a:ea typeface="BIZ UDPゴシック" panose="020B0400000000000000" pitchFamily="50" charset="-128"/>
              </a:rPr>
              <a:t>　　</a:t>
            </a:r>
            <a:endParaRPr lang="en-US" altLang="zh-CN" sz="2000" b="1" i="0" u="none" strike="noStrike" baseline="0" dirty="0">
              <a:latin typeface="BIZ UDPゴシック" panose="020B0400000000000000" pitchFamily="50" charset="-128"/>
              <a:ea typeface="BIZ UDPゴシック" panose="020B0400000000000000" pitchFamily="50" charset="-128"/>
            </a:endParaRPr>
          </a:p>
          <a:p>
            <a:pPr>
              <a:lnSpc>
                <a:spcPct val="150000"/>
              </a:lnSpc>
            </a:pPr>
            <a:endParaRPr lang="ja-JP" altLang="en-US" sz="2000" b="1" dirty="0">
              <a:latin typeface="BIZ UDPゴシック" panose="020B0400000000000000" pitchFamily="50" charset="-128"/>
              <a:ea typeface="BIZ UDPゴシック" panose="020B0400000000000000" pitchFamily="50" charset="-128"/>
            </a:endParaRPr>
          </a:p>
          <a:p>
            <a:pPr>
              <a:lnSpc>
                <a:spcPct val="150000"/>
              </a:lnSpc>
            </a:pPr>
            <a:endParaRPr lang="en-US" altLang="ja-JP"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6293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0868C73-D90D-1E08-6E9D-FAFF81ABF33D}"/>
              </a:ext>
            </a:extLst>
          </p:cNvPr>
          <p:cNvPicPr>
            <a:picLocks noChangeAspect="1"/>
          </p:cNvPicPr>
          <p:nvPr/>
        </p:nvPicPr>
        <p:blipFill>
          <a:blip r:embed="rId3"/>
          <a:stretch>
            <a:fillRect/>
          </a:stretch>
        </p:blipFill>
        <p:spPr>
          <a:xfrm>
            <a:off x="8657874" y="295234"/>
            <a:ext cx="3236785" cy="657844"/>
          </a:xfrm>
          <a:prstGeom prst="rect">
            <a:avLst/>
          </a:prstGeom>
        </p:spPr>
      </p:pic>
      <p:sp>
        <p:nvSpPr>
          <p:cNvPr id="5" name="ひし形 4">
            <a:extLst>
              <a:ext uri="{FF2B5EF4-FFF2-40B4-BE49-F238E27FC236}">
                <a16:creationId xmlns:a16="http://schemas.microsoft.com/office/drawing/2014/main" id="{E4EB55BD-4E13-15B4-5924-C0127DB6B45A}"/>
              </a:ext>
            </a:extLst>
          </p:cNvPr>
          <p:cNvSpPr/>
          <p:nvPr/>
        </p:nvSpPr>
        <p:spPr>
          <a:xfrm>
            <a:off x="719580" y="749021"/>
            <a:ext cx="389026" cy="39851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220DDB6B-FF63-945F-C6D0-EAADF67C4A0E}"/>
              </a:ext>
            </a:extLst>
          </p:cNvPr>
          <p:cNvSpPr txBox="1"/>
          <p:nvPr/>
        </p:nvSpPr>
        <p:spPr>
          <a:xfrm>
            <a:off x="698457" y="1547029"/>
            <a:ext cx="10795086" cy="1567865"/>
          </a:xfrm>
          <a:prstGeom prst="rect">
            <a:avLst/>
          </a:prstGeom>
          <a:noFill/>
        </p:spPr>
        <p:txBody>
          <a:bodyPr wrap="square">
            <a:spAutoFit/>
          </a:bodyPr>
          <a:lstStyle/>
          <a:p>
            <a:pPr>
              <a:lnSpc>
                <a:spcPct val="150000"/>
              </a:lnSpc>
            </a:pPr>
            <a:r>
              <a:rPr lang="ja-JP" altLang="en-US" sz="2400" b="1" dirty="0">
                <a:latin typeface="BIZ UDPゴシック" panose="020B0400000000000000" pitchFamily="50" charset="-128"/>
                <a:ea typeface="BIZ UDPゴシック" panose="020B0400000000000000" pitchFamily="50" charset="-128"/>
              </a:rPr>
              <a:t>本日は、貴重なお時間を頂戴し、ありがとうございました。</a:t>
            </a:r>
          </a:p>
          <a:p>
            <a:pPr>
              <a:lnSpc>
                <a:spcPct val="150000"/>
              </a:lnSpc>
            </a:pPr>
            <a:endParaRPr lang="ja-JP" altLang="en-US"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400" b="1" dirty="0">
                <a:latin typeface="BIZ UDPゴシック" panose="020B0400000000000000" pitchFamily="50" charset="-128"/>
                <a:ea typeface="BIZ UDPゴシック" panose="020B0400000000000000" pitchFamily="50" charset="-128"/>
              </a:rPr>
              <a:t>ご出展を心よりお待ちしております。</a:t>
            </a:r>
          </a:p>
        </p:txBody>
      </p:sp>
    </p:spTree>
    <p:extLst>
      <p:ext uri="{BB962C8B-B14F-4D97-AF65-F5344CB8AC3E}">
        <p14:creationId xmlns:p14="http://schemas.microsoft.com/office/powerpoint/2010/main" val="851999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8A21D35-D61A-8FE3-0FFC-C2E22ADD6E6B}"/>
              </a:ext>
            </a:extLst>
          </p:cNvPr>
          <p:cNvSpPr txBox="1"/>
          <p:nvPr/>
        </p:nvSpPr>
        <p:spPr>
          <a:xfrm>
            <a:off x="1080231" y="1368106"/>
            <a:ext cx="3256020" cy="461665"/>
          </a:xfrm>
          <a:prstGeom prst="rect">
            <a:avLst/>
          </a:prstGeom>
          <a:noFill/>
        </p:spPr>
        <p:txBody>
          <a:bodyPr wrap="none" rtlCol="0">
            <a:spAutoFit/>
          </a:bodyPr>
          <a:lstStyle/>
          <a:p>
            <a:r>
              <a:rPr lang="ja-JP" altLang="en-US" sz="2400" b="1" kern="100" dirty="0">
                <a:effectLst/>
                <a:latin typeface="游明朝" panose="02020400000000000000" pitchFamily="18" charset="-128"/>
                <a:ea typeface="BIZ UDPゴシック" panose="020B0400000000000000" pitchFamily="50" charset="-128"/>
                <a:cs typeface="Times New Roman" panose="02020603050405020304" pitchFamily="18" charset="0"/>
              </a:rPr>
              <a:t>本日の説明会について</a:t>
            </a:r>
            <a:endParaRPr kumimoji="1" lang="en-US" altLang="ja-JP" sz="2400" b="1" dirty="0">
              <a:latin typeface="BIZ UDPゴシック" panose="020B0400000000000000" pitchFamily="50" charset="-128"/>
              <a:ea typeface="BIZ UDPゴシック" panose="020B0400000000000000" pitchFamily="50" charset="-128"/>
            </a:endParaRPr>
          </a:p>
        </p:txBody>
      </p:sp>
      <p:sp>
        <p:nvSpPr>
          <p:cNvPr id="2" name="ひし形 1">
            <a:extLst>
              <a:ext uri="{FF2B5EF4-FFF2-40B4-BE49-F238E27FC236}">
                <a16:creationId xmlns:a16="http://schemas.microsoft.com/office/drawing/2014/main" id="{475032BF-D344-EEDF-65B2-9372795B28F8}"/>
              </a:ext>
            </a:extLst>
          </p:cNvPr>
          <p:cNvSpPr/>
          <p:nvPr/>
        </p:nvSpPr>
        <p:spPr>
          <a:xfrm>
            <a:off x="581819" y="1419968"/>
            <a:ext cx="389026" cy="398513"/>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31C883E4-5A07-61BC-16AC-BC7FF4E41B08}"/>
              </a:ext>
            </a:extLst>
          </p:cNvPr>
          <p:cNvSpPr txBox="1"/>
          <p:nvPr/>
        </p:nvSpPr>
        <p:spPr>
          <a:xfrm>
            <a:off x="660844" y="2310312"/>
            <a:ext cx="10738334" cy="3668697"/>
          </a:xfrm>
          <a:prstGeom prst="rect">
            <a:avLst/>
          </a:prstGeom>
          <a:noFill/>
        </p:spPr>
        <p:txBody>
          <a:bodyPr wrap="square">
            <a:spAutoFit/>
          </a:bodyPr>
          <a:lstStyle/>
          <a:p>
            <a:pPr marL="342900" indent="-342900" algn="just">
              <a:lnSpc>
                <a:spcPct val="200000"/>
              </a:lnSpc>
              <a:buFont typeface="Arial" panose="020B0604020202020204" pitchFamily="34" charset="0"/>
              <a:buChar char="•"/>
            </a:pPr>
            <a:r>
              <a:rPr lang="ja-JP" altLang="en-US" sz="2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約</a:t>
            </a:r>
            <a:r>
              <a:rPr lang="ja-JP" altLang="en-US" sz="20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en-US" altLang="ja-JP" sz="2000" kern="100" dirty="0">
                <a:latin typeface="BIZ UDPゴシック" panose="020B0400000000000000" pitchFamily="50" charset="-128"/>
                <a:ea typeface="BIZ UDPゴシック" panose="020B0400000000000000" pitchFamily="50" charset="-128"/>
                <a:cs typeface="Times New Roman" panose="02020603050405020304" pitchFamily="18" charset="0"/>
              </a:rPr>
              <a:t>6</a:t>
            </a:r>
            <a:r>
              <a:rPr lang="ja-JP" altLang="en-US" sz="2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０分</a:t>
            </a:r>
            <a:r>
              <a:rPr lang="en-US" altLang="ja-JP" sz="2000"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2000" kern="100" dirty="0">
                <a:latin typeface="BIZ UDPゴシック" panose="020B0400000000000000" pitchFamily="50" charset="-128"/>
                <a:ea typeface="BIZ UDPゴシック" panose="020B0400000000000000" pitchFamily="50" charset="-128"/>
                <a:cs typeface="Times New Roman" panose="02020603050405020304" pitchFamily="18" charset="0"/>
              </a:rPr>
              <a:t>を予定。　途中で退席可。 </a:t>
            </a:r>
            <a:endParaRPr lang="en-US" altLang="ja-JP" sz="2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indent="-342900" algn="just">
              <a:lnSpc>
                <a:spcPct val="200000"/>
              </a:lnSpc>
              <a:buFont typeface="Arial" panose="020B0604020202020204" pitchFamily="34" charset="0"/>
              <a:buChar char="•"/>
            </a:pPr>
            <a:r>
              <a:rPr lang="ja-JP" altLang="en-US" sz="2000" kern="100" dirty="0">
                <a:latin typeface="BIZ UDPゴシック" panose="020B0400000000000000" pitchFamily="50" charset="-128"/>
                <a:ea typeface="BIZ UDPゴシック" panose="020B0400000000000000" pitchFamily="50" charset="-128"/>
                <a:cs typeface="Times New Roman" panose="02020603050405020304" pitchFamily="18" charset="0"/>
              </a:rPr>
              <a:t>見逃し視聴用の </a:t>
            </a:r>
            <a:r>
              <a:rPr lang="en-US" altLang="ja-JP" sz="2000" kern="100" dirty="0">
                <a:latin typeface="BIZ UDPゴシック" panose="020B0400000000000000" pitchFamily="50" charset="-128"/>
                <a:ea typeface="BIZ UDPゴシック" panose="020B0400000000000000" pitchFamily="50" charset="-128"/>
                <a:cs typeface="Times New Roman" panose="02020603050405020304" pitchFamily="18" charset="0"/>
              </a:rPr>
              <a:t>YouTube </a:t>
            </a:r>
            <a:r>
              <a:rPr lang="ja-JP" altLang="en-US" sz="2000" kern="100" dirty="0">
                <a:latin typeface="BIZ UDPゴシック" panose="020B0400000000000000" pitchFamily="50" charset="-128"/>
                <a:ea typeface="BIZ UDPゴシック" panose="020B0400000000000000" pitchFamily="50" charset="-128"/>
                <a:cs typeface="Times New Roman" panose="02020603050405020304" pitchFamily="18" charset="0"/>
              </a:rPr>
              <a:t>公開のため、録画しています。</a:t>
            </a:r>
            <a:endParaRPr lang="en-US" altLang="ja-JP" sz="2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indent="-342900" algn="just">
              <a:lnSpc>
                <a:spcPct val="200000"/>
              </a:lnSpc>
              <a:buFont typeface="Arial" panose="020B0604020202020204" pitchFamily="34" charset="0"/>
              <a:buChar char="•"/>
            </a:pPr>
            <a:r>
              <a:rPr lang="ja-JP" altLang="en-US" sz="2000" kern="100" dirty="0">
                <a:latin typeface="BIZ UDPゴシック" panose="020B0400000000000000" pitchFamily="50" charset="-128"/>
                <a:ea typeface="BIZ UDPゴシック" panose="020B0400000000000000" pitchFamily="50" charset="-128"/>
                <a:cs typeface="Times New Roman" panose="02020603050405020304" pitchFamily="18" charset="0"/>
              </a:rPr>
              <a:t>ご質問は </a:t>
            </a:r>
            <a:r>
              <a:rPr lang="en-US" altLang="ja-JP" sz="2000" kern="100" dirty="0">
                <a:latin typeface="BIZ UDPゴシック" panose="020B0400000000000000" pitchFamily="50" charset="-128"/>
                <a:ea typeface="BIZ UDPゴシック" panose="020B0400000000000000" pitchFamily="50" charset="-128"/>
                <a:cs typeface="Times New Roman" panose="02020603050405020304" pitchFamily="18" charset="0"/>
              </a:rPr>
              <a:t>Zoom </a:t>
            </a:r>
            <a:r>
              <a:rPr lang="ja-JP" altLang="en-US" sz="2000" kern="100" dirty="0">
                <a:latin typeface="BIZ UDPゴシック" panose="020B0400000000000000" pitchFamily="50" charset="-128"/>
                <a:ea typeface="BIZ UDPゴシック" panose="020B0400000000000000" pitchFamily="50" charset="-128"/>
                <a:cs typeface="Times New Roman" panose="02020603050405020304" pitchFamily="18" charset="0"/>
              </a:rPr>
              <a:t>のチャットをご利用ください。できるだけ時間内に回答します。</a:t>
            </a:r>
            <a:endParaRPr lang="en-US" altLang="ja-JP" sz="2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indent="-342900" algn="just">
              <a:lnSpc>
                <a:spcPct val="200000"/>
              </a:lnSpc>
              <a:buFont typeface="Arial" panose="020B0604020202020204" pitchFamily="34" charset="0"/>
              <a:buChar char="•"/>
            </a:pPr>
            <a:r>
              <a:rPr lang="ja-JP" altLang="en-US" sz="2000" kern="100" dirty="0">
                <a:latin typeface="BIZ UDPゴシック" panose="020B0400000000000000" pitchFamily="50" charset="-128"/>
                <a:ea typeface="BIZ UDPゴシック" panose="020B0400000000000000" pitchFamily="50" charset="-128"/>
                <a:cs typeface="Times New Roman" panose="02020603050405020304" pitchFamily="18" charset="0"/>
              </a:rPr>
              <a:t>詳細なご質問は、共有ドキュメントもご利用いただけます。 </a:t>
            </a:r>
            <a:r>
              <a:rPr lang="en-US" altLang="ja-JP" sz="20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hlinkClick r:id="rId3">
                  <a:extLst>
                    <a:ext uri="{A12FA001-AC4F-418D-AE19-62706E023703}">
                      <ahyp:hlinkClr xmlns:ahyp="http://schemas.microsoft.com/office/drawing/2018/hyperlinkcolor" val="tx"/>
                    </a:ext>
                  </a:extLst>
                </a:hlinkClick>
              </a:rPr>
              <a:t>https://00m.in/gPmlE</a:t>
            </a:r>
            <a:endParaRPr lang="en-US" altLang="ja-JP" sz="20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342900" indent="-342900" algn="just">
              <a:lnSpc>
                <a:spcPct val="200000"/>
              </a:lnSpc>
              <a:buFont typeface="Arial" panose="020B0604020202020204" pitchFamily="34" charset="0"/>
              <a:buChar char="•"/>
            </a:pPr>
            <a:r>
              <a:rPr lang="ja-JP" altLang="en-US" sz="2000" kern="100" dirty="0">
                <a:latin typeface="BIZ UDPゴシック" panose="020B0400000000000000" pitchFamily="50" charset="-128"/>
                <a:ea typeface="BIZ UDPゴシック" panose="020B0400000000000000" pitchFamily="50" charset="-128"/>
                <a:cs typeface="Times New Roman" panose="02020603050405020304" pitchFamily="18" charset="0"/>
              </a:rPr>
              <a:t>個別のご質問・ご要望は　お問合わせ： </a:t>
            </a:r>
            <a:r>
              <a:rPr lang="en-US" altLang="ja-JP" sz="20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hlinkClick r:id="rId4">
                  <a:extLst>
                    <a:ext uri="{A12FA001-AC4F-418D-AE19-62706E023703}">
                      <ahyp:hlinkClr xmlns:ahyp="http://schemas.microsoft.com/office/drawing/2018/hyperlinkcolor" val="tx"/>
                    </a:ext>
                  </a:extLst>
                </a:hlinkClick>
              </a:rPr>
              <a:t>https://www.libraryfair.jp/contact</a:t>
            </a:r>
            <a:r>
              <a:rPr lang="en-US" altLang="ja-JP" sz="2000"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2000" kern="100" dirty="0">
                <a:latin typeface="BIZ UDPゴシック" panose="020B0400000000000000" pitchFamily="50" charset="-128"/>
                <a:ea typeface="BIZ UDPゴシック" panose="020B0400000000000000" pitchFamily="50" charset="-128"/>
                <a:cs typeface="Times New Roman" panose="02020603050405020304" pitchFamily="18" charset="0"/>
              </a:rPr>
              <a:t>まで。</a:t>
            </a:r>
            <a:endParaRPr lang="en-US" altLang="ja-JP" sz="20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200000"/>
              </a:lnSpc>
            </a:pPr>
            <a:endParaRPr lang="en-US" altLang="ja-JP" sz="2000" b="1" kern="100" dirty="0">
              <a:solidFill>
                <a:schemeClr val="accent1"/>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3" name="図 2">
            <a:extLst>
              <a:ext uri="{FF2B5EF4-FFF2-40B4-BE49-F238E27FC236}">
                <a16:creationId xmlns:a16="http://schemas.microsoft.com/office/drawing/2014/main" id="{20014367-8D17-4F80-5913-23DF8D48B761}"/>
              </a:ext>
            </a:extLst>
          </p:cNvPr>
          <p:cNvPicPr>
            <a:picLocks noChangeAspect="1"/>
          </p:cNvPicPr>
          <p:nvPr/>
        </p:nvPicPr>
        <p:blipFill>
          <a:blip r:embed="rId5"/>
          <a:stretch>
            <a:fillRect/>
          </a:stretch>
        </p:blipFill>
        <p:spPr>
          <a:xfrm>
            <a:off x="8657874" y="295234"/>
            <a:ext cx="3236785" cy="657844"/>
          </a:xfrm>
          <a:prstGeom prst="rect">
            <a:avLst/>
          </a:prstGeom>
        </p:spPr>
      </p:pic>
    </p:spTree>
    <p:extLst>
      <p:ext uri="{BB962C8B-B14F-4D97-AF65-F5344CB8AC3E}">
        <p14:creationId xmlns:p14="http://schemas.microsoft.com/office/powerpoint/2010/main" val="2694103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8A21D35-D61A-8FE3-0FFC-C2E22ADD6E6B}"/>
              </a:ext>
            </a:extLst>
          </p:cNvPr>
          <p:cNvSpPr txBox="1"/>
          <p:nvPr/>
        </p:nvSpPr>
        <p:spPr>
          <a:xfrm>
            <a:off x="1080231" y="563338"/>
            <a:ext cx="3550972" cy="461665"/>
          </a:xfrm>
          <a:prstGeom prst="rect">
            <a:avLst/>
          </a:prstGeom>
          <a:noFill/>
        </p:spPr>
        <p:txBody>
          <a:bodyPr wrap="none" rtlCol="0">
            <a:spAutoFit/>
          </a:bodyPr>
          <a:lstStyle/>
          <a:p>
            <a:r>
              <a:rPr lang="ja-JP" altLang="en-US" sz="2400" b="1" kern="100" dirty="0">
                <a:effectLst/>
                <a:latin typeface="游明朝" panose="02020400000000000000" pitchFamily="18" charset="-128"/>
                <a:ea typeface="BIZ UDPゴシック" panose="020B0400000000000000" pitchFamily="50" charset="-128"/>
                <a:cs typeface="Times New Roman" panose="02020603050405020304" pitchFamily="18" charset="0"/>
              </a:rPr>
              <a:t>図書館</a:t>
            </a:r>
            <a:r>
              <a:rPr lang="ja-JP" altLang="ja-JP" sz="2400" b="1" kern="100" dirty="0">
                <a:effectLst/>
                <a:latin typeface="游明朝" panose="02020400000000000000" pitchFamily="18" charset="-128"/>
                <a:ea typeface="BIZ UDPゴシック" panose="020B0400000000000000" pitchFamily="50" charset="-128"/>
                <a:cs typeface="Times New Roman" panose="02020603050405020304" pitchFamily="18" charset="0"/>
              </a:rPr>
              <a:t>総合展の</a:t>
            </a:r>
            <a:r>
              <a:rPr lang="ja-JP" altLang="en-US" sz="2400" b="1" kern="100" dirty="0">
                <a:effectLst/>
                <a:latin typeface="游明朝" panose="02020400000000000000" pitchFamily="18" charset="-128"/>
                <a:ea typeface="BIZ UDPゴシック" panose="020B0400000000000000" pitchFamily="50" charset="-128"/>
                <a:cs typeface="Times New Roman" panose="02020603050405020304" pitchFamily="18" charset="0"/>
              </a:rPr>
              <a:t>おさらい</a:t>
            </a:r>
            <a:endParaRPr kumimoji="1" lang="en-US" altLang="ja-JP" sz="2400" b="1" dirty="0">
              <a:latin typeface="BIZ UDPゴシック" panose="020B0400000000000000" pitchFamily="50" charset="-128"/>
              <a:ea typeface="BIZ UDPゴシック" panose="020B0400000000000000" pitchFamily="50" charset="-128"/>
            </a:endParaRPr>
          </a:p>
        </p:txBody>
      </p:sp>
      <p:sp>
        <p:nvSpPr>
          <p:cNvPr id="2" name="ひし形 1">
            <a:extLst>
              <a:ext uri="{FF2B5EF4-FFF2-40B4-BE49-F238E27FC236}">
                <a16:creationId xmlns:a16="http://schemas.microsoft.com/office/drawing/2014/main" id="{475032BF-D344-EEDF-65B2-9372795B28F8}"/>
              </a:ext>
            </a:extLst>
          </p:cNvPr>
          <p:cNvSpPr/>
          <p:nvPr/>
        </p:nvSpPr>
        <p:spPr>
          <a:xfrm>
            <a:off x="581819" y="615200"/>
            <a:ext cx="389026" cy="398513"/>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31C883E4-5A07-61BC-16AC-BC7FF4E41B08}"/>
              </a:ext>
            </a:extLst>
          </p:cNvPr>
          <p:cNvSpPr txBox="1"/>
          <p:nvPr/>
        </p:nvSpPr>
        <p:spPr>
          <a:xfrm>
            <a:off x="594855" y="1303325"/>
            <a:ext cx="10738334" cy="5007653"/>
          </a:xfrm>
          <a:prstGeom prst="rect">
            <a:avLst/>
          </a:prstGeom>
          <a:noFill/>
        </p:spPr>
        <p:txBody>
          <a:bodyPr wrap="square">
            <a:spAutoFit/>
          </a:bodyPr>
          <a:lstStyle/>
          <a:p>
            <a:pPr>
              <a:lnSpc>
                <a:spcPct val="150000"/>
              </a:lnSpc>
            </a:pPr>
            <a:r>
              <a:rPr lang="ja-JP" altLang="en-US" sz="1800" b="0" i="0" u="none" strike="noStrike" baseline="0" dirty="0">
                <a:latin typeface="BIZ UDPゴシック" panose="020B0400000000000000" pitchFamily="50" charset="-128"/>
                <a:ea typeface="BIZ UDPゴシック" panose="020B0400000000000000" pitchFamily="50" charset="-128"/>
              </a:rPr>
              <a:t>・　２０１９年までは毎年秋、パシフィコ横浜（ホールＤ＋アネックス）を会場に、３日間の会期で延べ</a:t>
            </a:r>
            <a:endParaRPr lang="en-US" altLang="ja-JP" sz="1800" b="0" i="0" u="none" strike="noStrike" baseline="0" dirty="0">
              <a:latin typeface="BIZ UDPゴシック" panose="020B0400000000000000" pitchFamily="50" charset="-128"/>
              <a:ea typeface="BIZ UDPゴシック" panose="020B0400000000000000" pitchFamily="50" charset="-128"/>
            </a:endParaRPr>
          </a:p>
          <a:p>
            <a:pPr>
              <a:lnSpc>
                <a:spcPct val="150000"/>
              </a:lnSpc>
            </a:pPr>
            <a:r>
              <a:rPr lang="ja-JP" altLang="en-US" dirty="0">
                <a:latin typeface="BIZ UDPゴシック" panose="020B0400000000000000" pitchFamily="50" charset="-128"/>
                <a:ea typeface="BIZ UDPゴシック" panose="020B0400000000000000" pitchFamily="50" charset="-128"/>
              </a:rPr>
              <a:t>　　３</a:t>
            </a:r>
            <a:r>
              <a:rPr lang="ja-JP" altLang="en-US" sz="1800" b="0" i="0" u="none" strike="noStrike" baseline="0" dirty="0">
                <a:latin typeface="BIZ UDPゴシック" panose="020B0400000000000000" pitchFamily="50" charset="-128"/>
                <a:ea typeface="BIZ UDPゴシック" panose="020B0400000000000000" pitchFamily="50" charset="-128"/>
              </a:rPr>
              <a:t>万人の来場、３００～４００の出展と９０枠の講演を開催してきました。館種を越え、立場を越え</a:t>
            </a:r>
            <a:endParaRPr lang="en-US" altLang="ja-JP" sz="1800" b="0" i="0" u="none" strike="noStrike" baseline="0" dirty="0">
              <a:latin typeface="BIZ UDPゴシック" panose="020B0400000000000000" pitchFamily="50" charset="-128"/>
              <a:ea typeface="BIZ UDPゴシック" panose="020B0400000000000000" pitchFamily="50" charset="-128"/>
            </a:endParaRPr>
          </a:p>
          <a:p>
            <a:pPr>
              <a:lnSpc>
                <a:spcPct val="150000"/>
              </a:lnSpc>
            </a:pPr>
            <a:r>
              <a:rPr lang="ja-JP" altLang="en-US" sz="1800" b="0" i="0" u="none" strike="noStrike" baseline="0" dirty="0">
                <a:latin typeface="BIZ UDPゴシック" panose="020B0400000000000000" pitchFamily="50" charset="-128"/>
                <a:ea typeface="BIZ UDPゴシック" panose="020B0400000000000000" pitchFamily="50" charset="-128"/>
              </a:rPr>
              <a:t>　　テーマを越えて集まる図書館イベントは他になく、この種のコンベンションでは日本最大級です。</a:t>
            </a:r>
            <a:endParaRPr lang="en-US" altLang="ja-JP" sz="1800" b="0" i="0" u="none" strike="noStrike" baseline="0" dirty="0">
              <a:latin typeface="BIZ UDPゴシック" panose="020B0400000000000000" pitchFamily="50" charset="-128"/>
              <a:ea typeface="BIZ UDPゴシック" panose="020B0400000000000000" pitchFamily="50" charset="-128"/>
            </a:endParaRPr>
          </a:p>
          <a:p>
            <a:pPr>
              <a:lnSpc>
                <a:spcPct val="150000"/>
              </a:lnSpc>
            </a:pPr>
            <a:endParaRPr lang="en-US" altLang="ja-JP" dirty="0">
              <a:latin typeface="BIZ UDPゴシック" panose="020B0400000000000000" pitchFamily="50" charset="-128"/>
              <a:ea typeface="BIZ UDPゴシック" panose="020B0400000000000000" pitchFamily="50" charset="-128"/>
            </a:endParaRPr>
          </a:p>
          <a:p>
            <a:pPr>
              <a:lnSpc>
                <a:spcPct val="150000"/>
              </a:lnSpc>
            </a:pPr>
            <a:r>
              <a:rPr lang="ja-JP" altLang="en-US" sz="1800" b="0" i="0" u="none" strike="noStrike" baseline="0" dirty="0">
                <a:latin typeface="BIZ UDPゴシック" panose="020B0400000000000000" pitchFamily="50" charset="-128"/>
                <a:ea typeface="BIZ UDPゴシック" panose="020B0400000000000000" pitchFamily="50" charset="-128"/>
              </a:rPr>
              <a:t>・　２０２０年～２２年は、コンテンツを、ほぼ全面オンラインで開催。会期は</a:t>
            </a:r>
            <a:r>
              <a:rPr lang="ja-JP" altLang="en-US" dirty="0">
                <a:latin typeface="BIZ UDPゴシック" panose="020B0400000000000000" pitchFamily="50" charset="-128"/>
                <a:ea typeface="BIZ UDPゴシック" panose="020B0400000000000000" pitchFamily="50" charset="-128"/>
              </a:rPr>
              <a:t>１ヶ月</a:t>
            </a:r>
            <a:r>
              <a:rPr lang="ja-JP" altLang="en-US" sz="1800" b="0" i="0" u="none" strike="noStrike" baseline="0" dirty="0">
                <a:latin typeface="BIZ UDPゴシック" panose="020B0400000000000000" pitchFamily="50" charset="-128"/>
                <a:ea typeface="BIZ UDPゴシック" panose="020B0400000000000000" pitchFamily="50" charset="-128"/>
              </a:rPr>
              <a:t>間。</a:t>
            </a:r>
            <a:endParaRPr lang="en-US" altLang="ja-JP" sz="1800" b="0" i="0" u="none" strike="noStrike" baseline="0" dirty="0">
              <a:latin typeface="BIZ UDPゴシック" panose="020B0400000000000000" pitchFamily="50" charset="-128"/>
              <a:ea typeface="BIZ UDPゴシック" panose="020B0400000000000000" pitchFamily="50" charset="-128"/>
            </a:endParaRPr>
          </a:p>
          <a:p>
            <a:pPr>
              <a:lnSpc>
                <a:spcPct val="150000"/>
              </a:lnSpc>
            </a:pPr>
            <a:r>
              <a:rPr lang="ja-JP" altLang="en-US" dirty="0">
                <a:latin typeface="BIZ UDPゴシック" panose="020B0400000000000000" pitchFamily="50" charset="-128"/>
                <a:ea typeface="BIZ UDPゴシック" panose="020B0400000000000000" pitchFamily="50" charset="-128"/>
              </a:rPr>
              <a:t>　　</a:t>
            </a:r>
            <a:r>
              <a:rPr lang="ja-JP" altLang="en-US" sz="1800" b="0" i="0" u="none" strike="noStrike" baseline="0" dirty="0">
                <a:latin typeface="BIZ UDPゴシック" panose="020B0400000000000000" pitchFamily="50" charset="-128"/>
                <a:ea typeface="BIZ UDPゴシック" panose="020B0400000000000000" pitchFamily="50" charset="-128"/>
              </a:rPr>
              <a:t>２０２３年はパシフィコ横浜の会場開催２日間と、続くオンライン２１日間のハイブリッド開催。</a:t>
            </a:r>
            <a:endParaRPr lang="en-US" altLang="ja-JP" sz="1800" b="0" i="0" u="none" strike="noStrike" baseline="0" dirty="0">
              <a:latin typeface="BIZ UDPゴシック" panose="020B0400000000000000" pitchFamily="50" charset="-128"/>
              <a:ea typeface="BIZ UDPゴシック" panose="020B0400000000000000" pitchFamily="50" charset="-128"/>
            </a:endParaRPr>
          </a:p>
          <a:p>
            <a:pPr>
              <a:lnSpc>
                <a:spcPct val="150000"/>
              </a:lnSpc>
            </a:pPr>
            <a:endParaRPr lang="en-US" altLang="ja-JP" dirty="0">
              <a:latin typeface="BIZ UDPゴシック" panose="020B0400000000000000" pitchFamily="50" charset="-128"/>
              <a:ea typeface="BIZ UDPゴシック" panose="020B0400000000000000" pitchFamily="50" charset="-128"/>
            </a:endParaRPr>
          </a:p>
          <a:p>
            <a:pPr>
              <a:lnSpc>
                <a:spcPct val="150000"/>
              </a:lnSpc>
            </a:pPr>
            <a:r>
              <a:rPr lang="ja-JP" altLang="en-US" dirty="0">
                <a:latin typeface="BIZ UDPゴシック" panose="020B0400000000000000" pitchFamily="50" charset="-128"/>
                <a:ea typeface="BIZ UDPゴシック" panose="020B0400000000000000" pitchFamily="50" charset="-128"/>
              </a:rPr>
              <a:t>・　</a:t>
            </a:r>
            <a:r>
              <a:rPr lang="ja-JP" altLang="en-US" sz="1800" b="0" i="0" u="none" strike="noStrike" baseline="0" dirty="0">
                <a:latin typeface="BIZ UDPゴシック" panose="020B0400000000000000" pitchFamily="50" charset="-128"/>
                <a:ea typeface="BIZ UDPゴシック" panose="020B0400000000000000" pitchFamily="50" charset="-128"/>
              </a:rPr>
              <a:t>限定コンテンツもみられる登録ユーザーは、２０２４年４月時点で</a:t>
            </a:r>
            <a:r>
              <a:rPr lang="ja-JP" altLang="en-US" dirty="0">
                <a:latin typeface="BIZ UDPゴシック" panose="020B0400000000000000" pitchFamily="50" charset="-128"/>
                <a:ea typeface="BIZ UDPゴシック" panose="020B0400000000000000" pitchFamily="50" charset="-128"/>
              </a:rPr>
              <a:t>１８，８８９</a:t>
            </a:r>
            <a:r>
              <a:rPr lang="ja-JP" altLang="en-US" sz="1800" b="0" i="0" u="none" strike="noStrike" baseline="0" dirty="0">
                <a:latin typeface="BIZ UDPゴシック" panose="020B0400000000000000" pitchFamily="50" charset="-128"/>
                <a:ea typeface="BIZ UDPゴシック" panose="020B0400000000000000" pitchFamily="50" charset="-128"/>
              </a:rPr>
              <a:t>名、メールマガジン</a:t>
            </a:r>
            <a:endParaRPr lang="en-US" altLang="ja-JP" sz="1800" b="0" i="0" u="none" strike="noStrike" baseline="0" dirty="0">
              <a:latin typeface="BIZ UDPゴシック" panose="020B0400000000000000" pitchFamily="50" charset="-128"/>
              <a:ea typeface="BIZ UDPゴシック" panose="020B0400000000000000" pitchFamily="50" charset="-128"/>
            </a:endParaRPr>
          </a:p>
          <a:p>
            <a:pPr>
              <a:lnSpc>
                <a:spcPct val="150000"/>
              </a:lnSpc>
            </a:pPr>
            <a:r>
              <a:rPr lang="ja-JP" altLang="en-US" sz="1800" b="0" i="0" u="none" strike="noStrike" baseline="0" dirty="0">
                <a:latin typeface="BIZ UDPゴシック" panose="020B0400000000000000" pitchFamily="50" charset="-128"/>
                <a:ea typeface="BIZ UDPゴシック" panose="020B0400000000000000" pitchFamily="50" charset="-128"/>
              </a:rPr>
              <a:t>　　の配信登録は</a:t>
            </a:r>
            <a:r>
              <a:rPr lang="ja-JP" altLang="en-US" b="0" i="0" u="none" strike="noStrike" baseline="0" dirty="0">
                <a:latin typeface="BIZ UDPゴシック" panose="020B0400000000000000" pitchFamily="50" charset="-128"/>
                <a:ea typeface="BIZ UDPゴシック" panose="020B0400000000000000" pitchFamily="50" charset="-128"/>
              </a:rPr>
              <a:t>３８，２７０</a:t>
            </a:r>
            <a:r>
              <a:rPr lang="ja-JP" altLang="en-US" sz="1800" b="0" i="0" u="none" strike="noStrike" baseline="0" dirty="0">
                <a:latin typeface="BIZ UDPゴシック" panose="020B0400000000000000" pitchFamily="50" charset="-128"/>
                <a:ea typeface="BIZ UDPゴシック" panose="020B0400000000000000" pitchFamily="50" charset="-128"/>
              </a:rPr>
              <a:t>件。</a:t>
            </a:r>
          </a:p>
          <a:p>
            <a:pPr>
              <a:lnSpc>
                <a:spcPct val="150000"/>
              </a:lnSpc>
            </a:pPr>
            <a:endParaRPr lang="en-US" altLang="ja-JP" sz="1800" b="0" i="0" u="none" strike="noStrike" baseline="0" dirty="0">
              <a:latin typeface="BIZ UDPゴシック" panose="020B0400000000000000" pitchFamily="50" charset="-128"/>
              <a:ea typeface="BIZ UDPゴシック" panose="020B0400000000000000" pitchFamily="50" charset="-128"/>
            </a:endParaRPr>
          </a:p>
          <a:p>
            <a:pPr>
              <a:lnSpc>
                <a:spcPct val="150000"/>
              </a:lnSpc>
            </a:pPr>
            <a:r>
              <a:rPr lang="ja-JP" altLang="en-US" sz="1800" b="0" i="0" u="none" strike="noStrike" baseline="0" dirty="0">
                <a:latin typeface="BIZ UDPゴシック" panose="020B0400000000000000" pitchFamily="50" charset="-128"/>
                <a:ea typeface="BIZ UDPゴシック" panose="020B0400000000000000" pitchFamily="50" charset="-128"/>
              </a:rPr>
              <a:t>・　オンライン開催の成果については、</a:t>
            </a:r>
            <a:r>
              <a:rPr lang="en-US" altLang="ja-JP" dirty="0">
                <a:latin typeface="BIZ UDPゴシック" panose="020B0400000000000000" pitchFamily="50" charset="-128"/>
                <a:ea typeface="BIZ UDPゴシック" panose="020B0400000000000000" pitchFamily="50" charset="-128"/>
              </a:rPr>
              <a:t>CA</a:t>
            </a:r>
            <a:r>
              <a:rPr lang="ja-JP" altLang="en-US" dirty="0">
                <a:latin typeface="BIZ UDPゴシック" panose="020B0400000000000000" pitchFamily="50" charset="-128"/>
                <a:ea typeface="BIZ UDPゴシック" panose="020B0400000000000000" pitchFamily="50" charset="-128"/>
              </a:rPr>
              <a:t>１９９６</a:t>
            </a:r>
            <a:r>
              <a:rPr lang="ja-JP" altLang="en-US" sz="1800" b="1" i="0" u="none" strike="noStrike" baseline="0" dirty="0">
                <a:latin typeface="BIZ UDPゴシック" panose="020B0400000000000000" pitchFamily="50" charset="-128"/>
                <a:ea typeface="BIZ UDPゴシック" panose="020B0400000000000000" pitchFamily="50" charset="-128"/>
              </a:rPr>
              <a:t>、</a:t>
            </a:r>
            <a:r>
              <a:rPr lang="ja-JP" altLang="en-US" sz="1800" i="0" u="none" strike="noStrike" baseline="0" dirty="0">
                <a:latin typeface="BIZ UDPゴシック" panose="020B0400000000000000" pitchFamily="50" charset="-128"/>
                <a:ea typeface="BIZ UDPゴシック" panose="020B0400000000000000" pitchFamily="50" charset="-128"/>
              </a:rPr>
              <a:t>「社会教育」</a:t>
            </a:r>
            <a:r>
              <a:rPr lang="en-US" altLang="ja-JP" sz="1800" i="0" u="none" strike="noStrike" baseline="0" dirty="0">
                <a:latin typeface="BIZ UDPゴシック" panose="020B0400000000000000" pitchFamily="50" charset="-128"/>
                <a:ea typeface="BIZ UDPゴシック" panose="020B0400000000000000" pitchFamily="50" charset="-128"/>
              </a:rPr>
              <a:t>2021</a:t>
            </a:r>
            <a:r>
              <a:rPr lang="ja-JP" altLang="en-US" sz="1800" i="0" u="none" strike="noStrike" baseline="0" dirty="0">
                <a:latin typeface="BIZ UDPゴシック" panose="020B0400000000000000" pitchFamily="50" charset="-128"/>
                <a:ea typeface="BIZ UDPゴシック" panose="020B0400000000000000" pitchFamily="50" charset="-128"/>
              </a:rPr>
              <a:t>年</a:t>
            </a:r>
            <a:r>
              <a:rPr lang="en-US" altLang="ja-JP" sz="1800" i="0" u="none" strike="noStrike" baseline="0" dirty="0">
                <a:latin typeface="BIZ UDPゴシック" panose="020B0400000000000000" pitchFamily="50" charset="-128"/>
                <a:ea typeface="BIZ UDPゴシック" panose="020B0400000000000000" pitchFamily="50" charset="-128"/>
              </a:rPr>
              <a:t>11</a:t>
            </a:r>
            <a:r>
              <a:rPr lang="ja-JP" altLang="en-US" sz="1800" i="0" u="none" strike="noStrike" baseline="0" dirty="0">
                <a:latin typeface="BIZ UDPゴシック" panose="020B0400000000000000" pitchFamily="50" charset="-128"/>
                <a:ea typeface="BIZ UDPゴシック" panose="020B0400000000000000" pitchFamily="50" charset="-128"/>
              </a:rPr>
              <a:t>号、「図書館雑誌」</a:t>
            </a:r>
            <a:r>
              <a:rPr lang="en-US" altLang="ja-JP" sz="1800" i="0" u="none" strike="noStrike" baseline="0" dirty="0">
                <a:latin typeface="BIZ UDPゴシック" panose="020B0400000000000000" pitchFamily="50" charset="-128"/>
                <a:ea typeface="BIZ UDPゴシック" panose="020B0400000000000000" pitchFamily="50" charset="-128"/>
              </a:rPr>
              <a:t>2023</a:t>
            </a:r>
            <a:r>
              <a:rPr lang="ja-JP" altLang="en-US" sz="1800" i="0" u="none" strike="noStrike" baseline="0" dirty="0">
                <a:latin typeface="BIZ UDPゴシック" panose="020B0400000000000000" pitchFamily="50" charset="-128"/>
                <a:ea typeface="BIZ UDPゴシック" panose="020B0400000000000000" pitchFamily="50" charset="-128"/>
              </a:rPr>
              <a:t>年</a:t>
            </a:r>
            <a:r>
              <a:rPr lang="en-US" altLang="ja-JP" sz="1800" i="0" u="none" strike="noStrike" baseline="0" dirty="0">
                <a:latin typeface="BIZ UDPゴシック" panose="020B0400000000000000" pitchFamily="50" charset="-128"/>
                <a:ea typeface="BIZ UDPゴシック" panose="020B0400000000000000" pitchFamily="50" charset="-128"/>
              </a:rPr>
              <a:t>4</a:t>
            </a:r>
            <a:r>
              <a:rPr lang="ja-JP" altLang="en-US" sz="1800" i="0" u="none" strike="noStrike" baseline="0" dirty="0">
                <a:latin typeface="BIZ UDPゴシック" panose="020B0400000000000000" pitchFamily="50" charset="-128"/>
                <a:ea typeface="BIZ UDPゴシック" panose="020B0400000000000000" pitchFamily="50" charset="-128"/>
              </a:rPr>
              <a:t>号、</a:t>
            </a:r>
            <a:endParaRPr lang="en-US" altLang="ja-JP" sz="1800" i="0" u="none" strike="noStrike" baseline="0" dirty="0">
              <a:latin typeface="BIZ UDPゴシック" panose="020B0400000000000000" pitchFamily="50" charset="-128"/>
              <a:ea typeface="BIZ UDPゴシック" panose="020B0400000000000000" pitchFamily="50" charset="-128"/>
            </a:endParaRPr>
          </a:p>
          <a:p>
            <a:pPr>
              <a:lnSpc>
                <a:spcPct val="150000"/>
              </a:lnSpc>
            </a:pPr>
            <a:r>
              <a:rPr lang="ja-JP" altLang="en-US" sz="1800" i="0" u="none" strike="noStrike" baseline="0" dirty="0">
                <a:latin typeface="BIZ UDPゴシック" panose="020B0400000000000000" pitchFamily="50" charset="-128"/>
                <a:ea typeface="BIZ UDPゴシック" panose="020B0400000000000000" pitchFamily="50" charset="-128"/>
              </a:rPr>
              <a:t>　　「神資研年報」</a:t>
            </a:r>
            <a:r>
              <a:rPr lang="en-US" altLang="ja-JP" sz="1800" i="0" u="none" strike="noStrike" baseline="0" dirty="0">
                <a:latin typeface="BIZ UDPゴシック" panose="020B0400000000000000" pitchFamily="50" charset="-128"/>
                <a:ea typeface="BIZ UDPゴシック" panose="020B0400000000000000" pitchFamily="50" charset="-128"/>
              </a:rPr>
              <a:t>2023</a:t>
            </a:r>
            <a:r>
              <a:rPr lang="ja-JP" altLang="en-US" sz="1800" i="0" u="none" strike="noStrike" baseline="0" dirty="0">
                <a:latin typeface="BIZ UDPゴシック" panose="020B0400000000000000" pitchFamily="50" charset="-128"/>
                <a:ea typeface="BIZ UDPゴシック" panose="020B0400000000000000" pitchFamily="50" charset="-128"/>
              </a:rPr>
              <a:t>号などで取り上げられていますのでご参照ください。</a:t>
            </a:r>
          </a:p>
        </p:txBody>
      </p:sp>
      <p:pic>
        <p:nvPicPr>
          <p:cNvPr id="5" name="図 4">
            <a:extLst>
              <a:ext uri="{FF2B5EF4-FFF2-40B4-BE49-F238E27FC236}">
                <a16:creationId xmlns:a16="http://schemas.microsoft.com/office/drawing/2014/main" id="{8D5FFD7B-52D8-3870-CC22-8920387F9DEB}"/>
              </a:ext>
            </a:extLst>
          </p:cNvPr>
          <p:cNvPicPr>
            <a:picLocks noChangeAspect="1"/>
          </p:cNvPicPr>
          <p:nvPr/>
        </p:nvPicPr>
        <p:blipFill>
          <a:blip r:embed="rId3"/>
          <a:stretch>
            <a:fillRect/>
          </a:stretch>
        </p:blipFill>
        <p:spPr>
          <a:xfrm>
            <a:off x="8657874" y="295234"/>
            <a:ext cx="3236785" cy="657844"/>
          </a:xfrm>
          <a:prstGeom prst="rect">
            <a:avLst/>
          </a:prstGeom>
        </p:spPr>
      </p:pic>
    </p:spTree>
    <p:extLst>
      <p:ext uri="{BB962C8B-B14F-4D97-AF65-F5344CB8AC3E}">
        <p14:creationId xmlns:p14="http://schemas.microsoft.com/office/powerpoint/2010/main" val="1587374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8A21D35-D61A-8FE3-0FFC-C2E22ADD6E6B}"/>
              </a:ext>
            </a:extLst>
          </p:cNvPr>
          <p:cNvSpPr txBox="1"/>
          <p:nvPr/>
        </p:nvSpPr>
        <p:spPr>
          <a:xfrm>
            <a:off x="1080231" y="885166"/>
            <a:ext cx="2351926" cy="461665"/>
          </a:xfrm>
          <a:prstGeom prst="rect">
            <a:avLst/>
          </a:prstGeom>
          <a:noFill/>
        </p:spPr>
        <p:txBody>
          <a:bodyPr wrap="none" rtlCol="0">
            <a:spAutoFit/>
          </a:bodyPr>
          <a:lstStyle/>
          <a:p>
            <a:r>
              <a:rPr lang="ja-JP" altLang="en-US" sz="2400" b="1" kern="100" dirty="0">
                <a:effectLst/>
                <a:latin typeface="游明朝" panose="02020400000000000000" pitchFamily="18" charset="-128"/>
                <a:ea typeface="BIZ UDPゴシック" panose="020B0400000000000000" pitchFamily="50" charset="-128"/>
                <a:cs typeface="Times New Roman" panose="02020603050405020304" pitchFamily="18" charset="0"/>
              </a:rPr>
              <a:t>２０２４年の開催</a:t>
            </a:r>
            <a:endParaRPr kumimoji="1" lang="en-US" altLang="ja-JP" sz="2400" b="1" dirty="0">
              <a:latin typeface="BIZ UDPゴシック" panose="020B0400000000000000" pitchFamily="50" charset="-128"/>
              <a:ea typeface="BIZ UDPゴシック" panose="020B0400000000000000" pitchFamily="50" charset="-128"/>
            </a:endParaRPr>
          </a:p>
        </p:txBody>
      </p:sp>
      <p:sp>
        <p:nvSpPr>
          <p:cNvPr id="2" name="ひし形 1">
            <a:extLst>
              <a:ext uri="{FF2B5EF4-FFF2-40B4-BE49-F238E27FC236}">
                <a16:creationId xmlns:a16="http://schemas.microsoft.com/office/drawing/2014/main" id="{475032BF-D344-EEDF-65B2-9372795B28F8}"/>
              </a:ext>
            </a:extLst>
          </p:cNvPr>
          <p:cNvSpPr/>
          <p:nvPr/>
        </p:nvSpPr>
        <p:spPr>
          <a:xfrm>
            <a:off x="581819" y="937028"/>
            <a:ext cx="389026" cy="398513"/>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31C883E4-5A07-61BC-16AC-BC7FF4E41B08}"/>
              </a:ext>
            </a:extLst>
          </p:cNvPr>
          <p:cNvSpPr txBox="1"/>
          <p:nvPr/>
        </p:nvSpPr>
        <p:spPr>
          <a:xfrm>
            <a:off x="726833" y="1699154"/>
            <a:ext cx="10738334" cy="3761158"/>
          </a:xfrm>
          <a:prstGeom prst="rect">
            <a:avLst/>
          </a:prstGeom>
          <a:noFill/>
        </p:spPr>
        <p:txBody>
          <a:bodyPr wrap="square">
            <a:spAutoFit/>
          </a:bodyPr>
          <a:lstStyle/>
          <a:p>
            <a:pPr>
              <a:lnSpc>
                <a:spcPct val="150000"/>
              </a:lnSpc>
            </a:pP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・会場（</a:t>
            </a:r>
            <a:r>
              <a:rPr lang="en-US" altLang="ja-JP" sz="1800" b="0" i="0" u="none" strike="noStrike" baseline="0" dirty="0">
                <a:solidFill>
                  <a:srgbClr val="000000"/>
                </a:solidFill>
                <a:latin typeface="BIZ UDPゴシック" panose="020B0400000000000000" pitchFamily="50" charset="-128"/>
                <a:ea typeface="BIZ UDPゴシック" panose="020B0400000000000000" pitchFamily="50" charset="-128"/>
              </a:rPr>
              <a:t>6/29</a:t>
            </a: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）→オンライン（</a:t>
            </a:r>
            <a:r>
              <a:rPr lang="en-US" altLang="ja-JP" sz="1800" b="0" i="0" u="none" strike="noStrike" baseline="0" dirty="0">
                <a:solidFill>
                  <a:srgbClr val="000000"/>
                </a:solidFill>
                <a:latin typeface="BIZ UDPゴシック" panose="020B0400000000000000" pitchFamily="50" charset="-128"/>
                <a:ea typeface="BIZ UDPゴシック" panose="020B0400000000000000" pitchFamily="50" charset="-128"/>
              </a:rPr>
              <a:t>6/29-7/7</a:t>
            </a: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）→会場（</a:t>
            </a:r>
            <a:r>
              <a:rPr lang="en-US" altLang="ja-JP" sz="1800" b="0" i="0" u="none" strike="noStrike" baseline="0" dirty="0">
                <a:solidFill>
                  <a:srgbClr val="000000"/>
                </a:solidFill>
                <a:latin typeface="BIZ UDPゴシック" panose="020B0400000000000000" pitchFamily="50" charset="-128"/>
                <a:ea typeface="BIZ UDPゴシック" panose="020B0400000000000000" pitchFamily="50" charset="-128"/>
              </a:rPr>
              <a:t>11/5</a:t>
            </a: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a:t>
            </a:r>
            <a:r>
              <a:rPr lang="en-US" altLang="ja-JP" sz="1800" b="0" i="0" u="none" strike="noStrike" baseline="0" dirty="0">
                <a:solidFill>
                  <a:srgbClr val="000000"/>
                </a:solidFill>
                <a:latin typeface="BIZ UDPゴシック" panose="020B0400000000000000" pitchFamily="50" charset="-128"/>
                <a:ea typeface="BIZ UDPゴシック" panose="020B0400000000000000" pitchFamily="50" charset="-128"/>
              </a:rPr>
              <a:t>6</a:t>
            </a: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a:t>
            </a:r>
            <a:r>
              <a:rPr lang="en-US" altLang="ja-JP" sz="1800" b="0" i="0" u="none" strike="noStrike" baseline="0" dirty="0">
                <a:solidFill>
                  <a:srgbClr val="000000"/>
                </a:solidFill>
                <a:latin typeface="BIZ UDPゴシック" panose="020B0400000000000000" pitchFamily="50" charset="-128"/>
                <a:ea typeface="BIZ UDPゴシック" panose="020B0400000000000000" pitchFamily="50" charset="-128"/>
              </a:rPr>
              <a:t>7</a:t>
            </a: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）→オンライン（</a:t>
            </a:r>
            <a:r>
              <a:rPr lang="en-US" altLang="ja-JP" sz="1800" b="0" i="0" u="none" strike="noStrike" baseline="0" dirty="0">
                <a:solidFill>
                  <a:srgbClr val="000000"/>
                </a:solidFill>
                <a:latin typeface="BIZ UDPゴシック" panose="020B0400000000000000" pitchFamily="50" charset="-128"/>
                <a:ea typeface="BIZ UDPゴシック" panose="020B0400000000000000" pitchFamily="50" charset="-128"/>
              </a:rPr>
              <a:t>11/16-24</a:t>
            </a: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）の、</a:t>
            </a:r>
            <a:r>
              <a:rPr lang="en-US" altLang="ja-JP" sz="1800" b="0" i="0" u="none" strike="noStrike" baseline="0" dirty="0">
                <a:solidFill>
                  <a:srgbClr val="000000"/>
                </a:solidFill>
                <a:latin typeface="BIZ UDPゴシック" panose="020B0400000000000000" pitchFamily="50" charset="-128"/>
                <a:ea typeface="BIZ UDPゴシック" panose="020B0400000000000000" pitchFamily="50" charset="-128"/>
              </a:rPr>
              <a:t>4</a:t>
            </a: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パートでの</a:t>
            </a:r>
            <a:endParaRPr lang="en-US" altLang="ja-JP" sz="1800" b="0" i="0" u="none" strike="noStrike" baseline="0" dirty="0">
              <a:solidFill>
                <a:srgbClr val="000000"/>
              </a:solidFill>
              <a:latin typeface="BIZ UDPゴシック" panose="020B0400000000000000" pitchFamily="50" charset="-128"/>
              <a:ea typeface="BIZ UDPゴシック" panose="020B0400000000000000" pitchFamily="50" charset="-128"/>
            </a:endParaRPr>
          </a:p>
          <a:p>
            <a:pPr>
              <a:lnSpc>
                <a:spcPct val="150000"/>
              </a:lnSpc>
            </a:pPr>
            <a:r>
              <a:rPr lang="ja-JP" altLang="en-US" dirty="0">
                <a:solidFill>
                  <a:srgbClr val="000000"/>
                </a:solidFill>
                <a:latin typeface="BIZ UDPゴシック" panose="020B0400000000000000" pitchFamily="50" charset="-128"/>
                <a:ea typeface="BIZ UDPゴシック" panose="020B0400000000000000" pitchFamily="50" charset="-128"/>
              </a:rPr>
              <a:t>　</a:t>
            </a: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開催。　春秋</a:t>
            </a:r>
            <a:r>
              <a:rPr lang="en-US" altLang="ja-JP" sz="1800" b="0" i="0" u="none" strike="noStrike" baseline="0" dirty="0">
                <a:solidFill>
                  <a:srgbClr val="000000"/>
                </a:solidFill>
                <a:latin typeface="BIZ UDPゴシック" panose="020B0400000000000000" pitchFamily="50" charset="-128"/>
                <a:ea typeface="BIZ UDPゴシック" panose="020B0400000000000000" pitchFamily="50" charset="-128"/>
              </a:rPr>
              <a:t>2</a:t>
            </a: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期に招待券を送付するなどの方法で、年間を通して広報告知の山を設けます。</a:t>
            </a:r>
            <a:endParaRPr lang="en-US" altLang="ja-JP" sz="1800" b="0" i="0" u="none" strike="noStrike" baseline="0" dirty="0">
              <a:solidFill>
                <a:srgbClr val="000000"/>
              </a:solidFill>
              <a:latin typeface="BIZ UDPゴシック" panose="020B0400000000000000" pitchFamily="50" charset="-128"/>
              <a:ea typeface="BIZ UDPゴシック" panose="020B0400000000000000" pitchFamily="50" charset="-128"/>
            </a:endParaRPr>
          </a:p>
          <a:p>
            <a:pPr>
              <a:lnSpc>
                <a:spcPct val="150000"/>
              </a:lnSpc>
            </a:pPr>
            <a:endPar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endParaRPr>
          </a:p>
          <a:p>
            <a:pPr>
              <a:lnSpc>
                <a:spcPct val="150000"/>
              </a:lnSpc>
            </a:pP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・パシフィコ横浜での会場開催は、会期を</a:t>
            </a:r>
            <a:r>
              <a:rPr lang="en-US" altLang="ja-JP" sz="1800" b="0" i="0" u="none" strike="noStrike" baseline="0" dirty="0">
                <a:solidFill>
                  <a:srgbClr val="000000"/>
                </a:solidFill>
                <a:latin typeface="BIZ UDPゴシック" panose="020B0400000000000000" pitchFamily="50" charset="-128"/>
                <a:ea typeface="BIZ UDPゴシック" panose="020B0400000000000000" pitchFamily="50" charset="-128"/>
              </a:rPr>
              <a:t>3</a:t>
            </a: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日間に延長（復帰）。また会場も昨年より大きくなり、ホール</a:t>
            </a:r>
            <a:r>
              <a:rPr lang="en-US" altLang="ja-JP" sz="1800" b="0" i="0" u="none" strike="noStrike" baseline="0" dirty="0">
                <a:solidFill>
                  <a:srgbClr val="000000"/>
                </a:solidFill>
                <a:latin typeface="BIZ UDPゴシック" panose="020B0400000000000000" pitchFamily="50" charset="-128"/>
                <a:ea typeface="BIZ UDPゴシック" panose="020B0400000000000000" pitchFamily="50" charset="-128"/>
              </a:rPr>
              <a:t>C</a:t>
            </a: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と</a:t>
            </a:r>
            <a:endParaRPr lang="en-US" altLang="ja-JP" sz="1800" b="0" i="0" u="none" strike="noStrike" baseline="0" dirty="0">
              <a:solidFill>
                <a:srgbClr val="000000"/>
              </a:solidFill>
              <a:latin typeface="BIZ UDPゴシック" panose="020B0400000000000000" pitchFamily="50" charset="-128"/>
              <a:ea typeface="BIZ UDPゴシック" panose="020B0400000000000000" pitchFamily="50" charset="-128"/>
            </a:endParaRPr>
          </a:p>
          <a:p>
            <a:pPr>
              <a:lnSpc>
                <a:spcPct val="150000"/>
              </a:lnSpc>
            </a:pP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　アネックスホールおよび展示会場２階にフォーラム会場。</a:t>
            </a:r>
            <a:endParaRPr lang="en-US" altLang="ja-JP" sz="1800" b="0" i="0" u="none" strike="noStrike" baseline="0" dirty="0">
              <a:solidFill>
                <a:srgbClr val="000000"/>
              </a:solidFill>
              <a:latin typeface="BIZ UDPゴシック" panose="020B0400000000000000" pitchFamily="50" charset="-128"/>
              <a:ea typeface="BIZ UDPゴシック" panose="020B0400000000000000" pitchFamily="50" charset="-128"/>
            </a:endParaRPr>
          </a:p>
          <a:p>
            <a:pPr>
              <a:lnSpc>
                <a:spcPct val="150000"/>
              </a:lnSpc>
            </a:pPr>
            <a:endPar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endParaRPr>
          </a:p>
          <a:p>
            <a:pPr>
              <a:lnSpc>
                <a:spcPct val="150000"/>
              </a:lnSpc>
            </a:pP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・重点テーマはバリアフリー／災害対策・防災／建築／図書館支持者の拡大／業界若手育成／雇用と労働</a:t>
            </a:r>
          </a:p>
          <a:p>
            <a:pPr>
              <a:lnSpc>
                <a:spcPct val="150000"/>
              </a:lnSpc>
            </a:pPr>
            <a:endParaRPr lang="en-US" altLang="ja-JP" sz="1800" b="0" i="0" u="none" strike="noStrike" baseline="0" dirty="0">
              <a:solidFill>
                <a:srgbClr val="000000"/>
              </a:solidFill>
              <a:latin typeface="BIZ UDPゴシック" panose="020B0400000000000000" pitchFamily="50" charset="-128"/>
              <a:ea typeface="BIZ UDPゴシック" panose="020B0400000000000000" pitchFamily="50" charset="-128"/>
            </a:endParaRPr>
          </a:p>
          <a:p>
            <a:pPr>
              <a:lnSpc>
                <a:spcPct val="150000"/>
              </a:lnSpc>
            </a:pPr>
            <a:r>
              <a:rPr lang="ja-JP" altLang="en-US" dirty="0">
                <a:solidFill>
                  <a:srgbClr val="000000"/>
                </a:solidFill>
                <a:latin typeface="BIZ UDPゴシック" panose="020B0400000000000000" pitchFamily="50" charset="-128"/>
                <a:ea typeface="BIZ UDPゴシック" panose="020B0400000000000000" pitchFamily="50" charset="-128"/>
              </a:rPr>
              <a:t>・</a:t>
            </a: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あらためて近接領域 （</a:t>
            </a:r>
            <a:r>
              <a:rPr lang="en-US" altLang="ja-JP" sz="1800" b="0" i="0" u="none" strike="noStrike" baseline="0" dirty="0">
                <a:solidFill>
                  <a:srgbClr val="000000"/>
                </a:solidFill>
                <a:latin typeface="BIZ UDPゴシック" panose="020B0400000000000000" pitchFamily="50" charset="-128"/>
                <a:ea typeface="BIZ UDPゴシック" panose="020B0400000000000000" pitchFamily="50" charset="-128"/>
              </a:rPr>
              <a:t>MAK</a:t>
            </a:r>
            <a:r>
              <a:rPr lang="ja-JP" altLang="en-US" sz="1800" b="0" i="0" u="none" strike="noStrike" baseline="0" dirty="0">
                <a:solidFill>
                  <a:srgbClr val="000000"/>
                </a:solidFill>
                <a:latin typeface="BIZ UDPゴシック" panose="020B0400000000000000" pitchFamily="50" charset="-128"/>
                <a:ea typeface="BIZ UDPゴシック" panose="020B0400000000000000" pitchFamily="50" charset="-128"/>
              </a:rPr>
              <a:t>等） に来場・出展範囲を拡大します。</a:t>
            </a:r>
          </a:p>
        </p:txBody>
      </p:sp>
      <p:pic>
        <p:nvPicPr>
          <p:cNvPr id="5" name="図 4">
            <a:extLst>
              <a:ext uri="{FF2B5EF4-FFF2-40B4-BE49-F238E27FC236}">
                <a16:creationId xmlns:a16="http://schemas.microsoft.com/office/drawing/2014/main" id="{8D5FFD7B-52D8-3870-CC22-8920387F9DEB}"/>
              </a:ext>
            </a:extLst>
          </p:cNvPr>
          <p:cNvPicPr>
            <a:picLocks noChangeAspect="1"/>
          </p:cNvPicPr>
          <p:nvPr/>
        </p:nvPicPr>
        <p:blipFill>
          <a:blip r:embed="rId3"/>
          <a:stretch>
            <a:fillRect/>
          </a:stretch>
        </p:blipFill>
        <p:spPr>
          <a:xfrm>
            <a:off x="8657874" y="295234"/>
            <a:ext cx="3236785" cy="657844"/>
          </a:xfrm>
          <a:prstGeom prst="rect">
            <a:avLst/>
          </a:prstGeom>
        </p:spPr>
      </p:pic>
    </p:spTree>
    <p:extLst>
      <p:ext uri="{BB962C8B-B14F-4D97-AF65-F5344CB8AC3E}">
        <p14:creationId xmlns:p14="http://schemas.microsoft.com/office/powerpoint/2010/main" val="389686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ひし形 1">
            <a:extLst>
              <a:ext uri="{FF2B5EF4-FFF2-40B4-BE49-F238E27FC236}">
                <a16:creationId xmlns:a16="http://schemas.microsoft.com/office/drawing/2014/main" id="{475032BF-D344-EEDF-65B2-9372795B28F8}"/>
              </a:ext>
            </a:extLst>
          </p:cNvPr>
          <p:cNvSpPr/>
          <p:nvPr/>
        </p:nvSpPr>
        <p:spPr>
          <a:xfrm>
            <a:off x="581819" y="580095"/>
            <a:ext cx="389026" cy="398513"/>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CF2A6E82-22A8-9B71-4F4F-532CC8C9E659}"/>
              </a:ext>
            </a:extLst>
          </p:cNvPr>
          <p:cNvSpPr txBox="1"/>
          <p:nvPr/>
        </p:nvSpPr>
        <p:spPr>
          <a:xfrm>
            <a:off x="4034886" y="1373015"/>
            <a:ext cx="7798974" cy="4884863"/>
          </a:xfrm>
          <a:prstGeom prst="rect">
            <a:avLst/>
          </a:prstGeom>
          <a:noFill/>
        </p:spPr>
        <p:txBody>
          <a:bodyPr wrap="square">
            <a:spAutoFit/>
          </a:bodyPr>
          <a:lstStyle/>
          <a:p>
            <a:pPr>
              <a:lnSpc>
                <a:spcPct val="150000"/>
              </a:lnSpc>
            </a:pPr>
            <a:r>
              <a:rPr lang="ja-JP" altLang="en-US" sz="1400" dirty="0">
                <a:latin typeface="BIZ UDPゴシック" panose="020B0400000000000000" pitchFamily="50" charset="-128"/>
                <a:ea typeface="BIZ UDPゴシック" panose="020B0400000000000000" pitchFamily="50" charset="-128"/>
              </a:rPr>
              <a:t>出展申込受付開始。</a:t>
            </a:r>
          </a:p>
          <a:p>
            <a:pPr>
              <a:lnSpc>
                <a:spcPct val="150000"/>
              </a:lnSpc>
            </a:pPr>
            <a:r>
              <a:rPr lang="ja-JP" altLang="en-US" sz="1400" dirty="0">
                <a:latin typeface="BIZ UDPゴシック" panose="020B0400000000000000" pitchFamily="50" charset="-128"/>
                <a:ea typeface="BIZ UDPゴシック" panose="020B0400000000000000" pitchFamily="50" charset="-128"/>
              </a:rPr>
              <a:t>出展説明会</a:t>
            </a:r>
            <a:r>
              <a:rPr lang="en-US" altLang="ja-JP" sz="1400" dirty="0">
                <a:latin typeface="BIZ UDPゴシック" panose="020B0400000000000000" pitchFamily="50" charset="-128"/>
                <a:ea typeface="BIZ UDPゴシック" panose="020B0400000000000000" pitchFamily="50" charset="-128"/>
              </a:rPr>
              <a:t>online</a:t>
            </a:r>
            <a:r>
              <a:rPr lang="ja-JP" altLang="en-US" sz="1400" dirty="0">
                <a:latin typeface="BIZ UDPゴシック" panose="020B0400000000000000" pitchFamily="50" charset="-128"/>
                <a:ea typeface="BIZ UDPゴシック" panose="020B0400000000000000" pitchFamily="50" charset="-128"/>
              </a:rPr>
              <a:t>、毎週水曜</a:t>
            </a:r>
            <a:r>
              <a:rPr lang="en-US" altLang="ja-JP" sz="1400" dirty="0">
                <a:latin typeface="BIZ UDPゴシック" panose="020B0400000000000000" pitchFamily="50" charset="-128"/>
                <a:ea typeface="BIZ UDPゴシック" panose="020B0400000000000000" pitchFamily="50" charset="-128"/>
              </a:rPr>
              <a:t>15:30</a:t>
            </a:r>
            <a:r>
              <a:rPr lang="ja-JP" altLang="en-US" sz="1400" dirty="0">
                <a:latin typeface="BIZ UDPゴシック" panose="020B0400000000000000" pitchFamily="50" charset="-128"/>
                <a:ea typeface="BIZ UDPゴシック" panose="020B0400000000000000" pitchFamily="50" charset="-128"/>
              </a:rPr>
              <a:t>～</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ja-JP" altLang="en-US" sz="1400" dirty="0">
                <a:latin typeface="BIZ UDPゴシック" panose="020B0400000000000000" pitchFamily="50" charset="-128"/>
                <a:ea typeface="BIZ UDPゴシック" panose="020B0400000000000000" pitchFamily="50" charset="-128"/>
              </a:rPr>
              <a:t>オンライン</a:t>
            </a:r>
            <a:r>
              <a:rPr lang="en-US" altLang="ja-JP" sz="1400" dirty="0">
                <a:latin typeface="BIZ UDPゴシック" panose="020B0400000000000000" pitchFamily="50" charset="-128"/>
                <a:ea typeface="BIZ UDPゴシック" panose="020B0400000000000000" pitchFamily="50" charset="-128"/>
              </a:rPr>
              <a:t>1</a:t>
            </a:r>
            <a:r>
              <a:rPr lang="ja-JP" altLang="en-US" sz="1400" dirty="0">
                <a:latin typeface="BIZ UDPゴシック" panose="020B0400000000000000" pitchFamily="50" charset="-128"/>
                <a:ea typeface="BIZ UDPゴシック" panose="020B0400000000000000" pitchFamily="50" charset="-128"/>
              </a:rPr>
              <a:t>期のための招待券を全国発送</a:t>
            </a:r>
          </a:p>
          <a:p>
            <a:pPr>
              <a:lnSpc>
                <a:spcPct val="150000"/>
              </a:lnSpc>
            </a:pPr>
            <a:r>
              <a:rPr lang="ja-JP" altLang="en-US" sz="1400" dirty="0">
                <a:latin typeface="BIZ UDPゴシック" panose="020B0400000000000000" pitchFamily="50" charset="-128"/>
                <a:ea typeface="BIZ UDPゴシック" panose="020B0400000000000000" pitchFamily="50" charset="-128"/>
              </a:rPr>
              <a:t>フォーラム </a:t>
            </a:r>
            <a:r>
              <a:rPr lang="en-US" altLang="ja-JP" sz="1400" dirty="0">
                <a:latin typeface="BIZ UDPゴシック" panose="020B0400000000000000" pitchFamily="50" charset="-128"/>
                <a:ea typeface="BIZ UDPゴシック" panose="020B0400000000000000" pitchFamily="50" charset="-128"/>
              </a:rPr>
              <a:t>in </a:t>
            </a:r>
            <a:r>
              <a:rPr lang="ja-JP" altLang="en-US" sz="1400" dirty="0">
                <a:latin typeface="BIZ UDPゴシック" panose="020B0400000000000000" pitchFamily="50" charset="-128"/>
                <a:ea typeface="BIZ UDPゴシック" panose="020B0400000000000000" pitchFamily="50" charset="-128"/>
              </a:rPr>
              <a:t>昭島 （東京都昭島市 アキシマエンシス）</a:t>
            </a:r>
          </a:p>
          <a:p>
            <a:pPr>
              <a:lnSpc>
                <a:spcPct val="150000"/>
              </a:lnSpc>
            </a:pPr>
            <a:r>
              <a:rPr lang="ja-JP" altLang="en-US" sz="1400" dirty="0">
                <a:latin typeface="BIZ UDPゴシック" panose="020B0400000000000000" pitchFamily="50" charset="-128"/>
                <a:ea typeface="BIZ UDPゴシック" panose="020B0400000000000000" pitchFamily="50" charset="-128"/>
              </a:rPr>
              <a:t>大集会 （横浜市中央図書館）</a:t>
            </a:r>
          </a:p>
          <a:p>
            <a:pPr>
              <a:lnSpc>
                <a:spcPct val="150000"/>
              </a:lnSpc>
            </a:pPr>
            <a:r>
              <a:rPr lang="ja-JP" altLang="en-US" sz="1400" dirty="0">
                <a:latin typeface="BIZ UDPゴシック" panose="020B0400000000000000" pitchFamily="50" charset="-128"/>
                <a:ea typeface="BIZ UDPゴシック" panose="020B0400000000000000" pitchFamily="50" charset="-128"/>
              </a:rPr>
              <a:t>オンライン１期 開催 </a:t>
            </a:r>
            <a:r>
              <a:rPr lang="en-US" altLang="ja-JP" sz="14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a:t>
            </a:r>
            <a:r>
              <a:rPr lang="en-US" altLang="ja-JP" sz="1400" dirty="0">
                <a:latin typeface="BIZ UDPゴシック" panose="020B0400000000000000" pitchFamily="50" charset="-128"/>
                <a:ea typeface="BIZ UDPゴシック" panose="020B0400000000000000" pitchFamily="50" charset="-128"/>
              </a:rPr>
              <a:t>9</a:t>
            </a:r>
            <a:r>
              <a:rPr lang="ja-JP" altLang="en-US" sz="1400" dirty="0">
                <a:latin typeface="BIZ UDPゴシック" panose="020B0400000000000000" pitchFamily="50" charset="-128"/>
                <a:ea typeface="BIZ UDPゴシック" panose="020B0400000000000000" pitchFamily="50" charset="-128"/>
              </a:rPr>
              <a:t>日間）</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ja-JP" altLang="en-US" sz="1400" dirty="0">
                <a:latin typeface="BIZ UDPゴシック" panose="020B0400000000000000" pitchFamily="50" charset="-128"/>
                <a:ea typeface="BIZ UDPゴシック" panose="020B0400000000000000" pitchFamily="50" charset="-128"/>
              </a:rPr>
              <a:t>会場出展申込</a:t>
            </a:r>
            <a:r>
              <a:rPr lang="en-US" altLang="ja-JP" sz="1400" dirty="0">
                <a:latin typeface="BIZ UDPゴシック" panose="020B0400000000000000" pitchFamily="50" charset="-128"/>
                <a:ea typeface="BIZ UDPゴシック" panose="020B0400000000000000" pitchFamily="50" charset="-128"/>
              </a:rPr>
              <a:t>1</a:t>
            </a:r>
            <a:r>
              <a:rPr lang="ja-JP" altLang="en-US" sz="1400" dirty="0">
                <a:latin typeface="BIZ UDPゴシック" panose="020B0400000000000000" pitchFamily="50" charset="-128"/>
                <a:ea typeface="BIZ UDPゴシック" panose="020B0400000000000000" pitchFamily="50" charset="-128"/>
              </a:rPr>
              <a:t>次〆切  （フォーラム会場の確保、ご希望付出展申込みはここまでにお願いします）</a:t>
            </a:r>
          </a:p>
          <a:p>
            <a:pPr>
              <a:lnSpc>
                <a:spcPct val="150000"/>
              </a:lnSpc>
            </a:pPr>
            <a:r>
              <a:rPr lang="ja-JP" altLang="en-US" sz="1400" dirty="0">
                <a:latin typeface="BIZ UDPゴシック" panose="020B0400000000000000" pitchFamily="50" charset="-128"/>
                <a:ea typeface="BIZ UDPゴシック" panose="020B0400000000000000" pitchFamily="50" charset="-128"/>
              </a:rPr>
              <a:t>会場出展申込最終〆切</a:t>
            </a:r>
          </a:p>
          <a:p>
            <a:pPr>
              <a:lnSpc>
                <a:spcPct val="150000"/>
              </a:lnSpc>
            </a:pPr>
            <a:r>
              <a:rPr lang="ja-JP" altLang="en-US" sz="1400" dirty="0">
                <a:latin typeface="BIZ UDPゴシック" panose="020B0400000000000000" pitchFamily="50" charset="-128"/>
                <a:ea typeface="BIZ UDPゴシック" panose="020B0400000000000000" pitchFamily="50" charset="-128"/>
              </a:rPr>
              <a:t>会場フォーラムのプログラム公開</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ja-JP" altLang="en-US" sz="1400" dirty="0">
                <a:latin typeface="BIZ UDPゴシック" panose="020B0400000000000000" pitchFamily="50" charset="-128"/>
                <a:ea typeface="BIZ UDPゴシック" panose="020B0400000000000000" pitchFamily="50" charset="-128"/>
              </a:rPr>
              <a:t>出展者現地説明会 （パシフィコ横浜）</a:t>
            </a:r>
          </a:p>
          <a:p>
            <a:pPr>
              <a:lnSpc>
                <a:spcPct val="150000"/>
              </a:lnSpc>
            </a:pPr>
            <a:r>
              <a:rPr lang="ja-JP" altLang="en-US" sz="1400" dirty="0">
                <a:latin typeface="BIZ UDPゴシック" panose="020B0400000000000000" pitchFamily="50" charset="-128"/>
                <a:ea typeface="BIZ UDPゴシック" panose="020B0400000000000000" pitchFamily="50" charset="-128"/>
              </a:rPr>
              <a:t>会場開催招待券全国発送    会場フォーラム受付開始</a:t>
            </a:r>
          </a:p>
          <a:p>
            <a:pPr>
              <a:lnSpc>
                <a:spcPct val="150000"/>
              </a:lnSpc>
            </a:pPr>
            <a:r>
              <a:rPr lang="ja-JP" altLang="en-US" sz="1400" dirty="0">
                <a:latin typeface="BIZ UDPゴシック" panose="020B0400000000000000" pitchFamily="50" charset="-128"/>
                <a:ea typeface="BIZ UDPゴシック" panose="020B0400000000000000" pitchFamily="50" charset="-128"/>
              </a:rPr>
              <a:t>フォーラム </a:t>
            </a:r>
            <a:r>
              <a:rPr lang="en-US" altLang="ja-JP" sz="1400" dirty="0">
                <a:latin typeface="BIZ UDPゴシック" panose="020B0400000000000000" pitchFamily="50" charset="-128"/>
                <a:ea typeface="BIZ UDPゴシック" panose="020B0400000000000000" pitchFamily="50" charset="-128"/>
              </a:rPr>
              <a:t>in </a:t>
            </a:r>
            <a:r>
              <a:rPr lang="ja-JP" altLang="en-US" sz="1400" dirty="0">
                <a:latin typeface="BIZ UDPゴシック" panose="020B0400000000000000" pitchFamily="50" charset="-128"/>
                <a:ea typeface="BIZ UDPゴシック" panose="020B0400000000000000" pitchFamily="50" charset="-128"/>
              </a:rPr>
              <a:t>行橋 （福岡県行橋市 リブリオ行橋）</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ja-JP" altLang="en-US" sz="1400" b="1" dirty="0">
                <a:solidFill>
                  <a:srgbClr val="0070C0"/>
                </a:solidFill>
                <a:latin typeface="BIZ UDPゴシック" panose="020B0400000000000000" pitchFamily="50" charset="-128"/>
                <a:ea typeface="BIZ UDPゴシック" panose="020B0400000000000000" pitchFamily="50" charset="-128"/>
              </a:rPr>
              <a:t>パシフィコ横浜  搬入・設営　　＊</a:t>
            </a:r>
            <a:r>
              <a:rPr lang="en-US" altLang="ja-JP" sz="1400" b="1" dirty="0">
                <a:solidFill>
                  <a:srgbClr val="0070C0"/>
                </a:solidFill>
                <a:latin typeface="BIZ UDPゴシック" panose="020B0400000000000000" pitchFamily="50" charset="-128"/>
                <a:ea typeface="BIZ UDPゴシック" panose="020B0400000000000000" pitchFamily="50" charset="-128"/>
              </a:rPr>
              <a:t>5</a:t>
            </a:r>
            <a:r>
              <a:rPr lang="ja-JP" altLang="en-US" sz="1400" b="1" dirty="0">
                <a:solidFill>
                  <a:srgbClr val="0070C0"/>
                </a:solidFill>
                <a:latin typeface="BIZ UDPゴシック" panose="020B0400000000000000" pitchFamily="50" charset="-128"/>
                <a:ea typeface="BIZ UDPゴシック" panose="020B0400000000000000" pitchFamily="50" charset="-128"/>
              </a:rPr>
              <a:t>日（火）朝に早朝設営サービスを設ける予定</a:t>
            </a:r>
          </a:p>
          <a:p>
            <a:pPr>
              <a:lnSpc>
                <a:spcPct val="150000"/>
              </a:lnSpc>
            </a:pPr>
            <a:r>
              <a:rPr lang="ja-JP" altLang="en-US" sz="1400" b="1" dirty="0">
                <a:solidFill>
                  <a:srgbClr val="FF0000"/>
                </a:solidFill>
                <a:latin typeface="BIZ UDPゴシック" panose="020B0400000000000000" pitchFamily="50" charset="-128"/>
                <a:ea typeface="BIZ UDPゴシック" panose="020B0400000000000000" pitchFamily="50" charset="-128"/>
              </a:rPr>
              <a:t>パシフィコ横浜　会場開催 （３日間）</a:t>
            </a:r>
          </a:p>
          <a:p>
            <a:pPr>
              <a:lnSpc>
                <a:spcPct val="150000"/>
              </a:lnSpc>
            </a:pPr>
            <a:r>
              <a:rPr lang="ja-JP" altLang="en-US" sz="1400" dirty="0">
                <a:latin typeface="BIZ UDPゴシック" panose="020B0400000000000000" pitchFamily="50" charset="-128"/>
                <a:ea typeface="BIZ UDPゴシック" panose="020B0400000000000000" pitchFamily="50" charset="-128"/>
              </a:rPr>
              <a:t>オンライン</a:t>
            </a:r>
            <a:r>
              <a:rPr lang="en-US" altLang="ja-JP" sz="1400" dirty="0">
                <a:latin typeface="BIZ UDPゴシック" panose="020B0400000000000000" pitchFamily="50" charset="-128"/>
                <a:ea typeface="BIZ UDPゴシック" panose="020B0400000000000000" pitchFamily="50" charset="-128"/>
              </a:rPr>
              <a:t>2</a:t>
            </a:r>
            <a:r>
              <a:rPr lang="ja-JP" altLang="en-US" sz="1400" dirty="0">
                <a:latin typeface="BIZ UDPゴシック" panose="020B0400000000000000" pitchFamily="50" charset="-128"/>
                <a:ea typeface="BIZ UDPゴシック" panose="020B0400000000000000" pitchFamily="50" charset="-128"/>
              </a:rPr>
              <a:t>期 開催 （</a:t>
            </a:r>
            <a:r>
              <a:rPr lang="en-US" altLang="ja-JP" sz="1400" dirty="0">
                <a:latin typeface="BIZ UDPゴシック" panose="020B0400000000000000" pitchFamily="50" charset="-128"/>
                <a:ea typeface="BIZ UDPゴシック" panose="020B0400000000000000" pitchFamily="50" charset="-128"/>
              </a:rPr>
              <a:t>9</a:t>
            </a:r>
            <a:r>
              <a:rPr lang="ja-JP" altLang="en-US" sz="1400" dirty="0">
                <a:latin typeface="BIZ UDPゴシック" panose="020B0400000000000000" pitchFamily="50" charset="-128"/>
                <a:ea typeface="BIZ UDPゴシック" panose="020B0400000000000000" pitchFamily="50" charset="-128"/>
              </a:rPr>
              <a:t>日間）</a:t>
            </a:r>
            <a:endParaRPr lang="ja-JP" altLang="en-US" dirty="0">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1B867990-1467-93DA-239F-5B5FC9E7D239}"/>
              </a:ext>
            </a:extLst>
          </p:cNvPr>
          <p:cNvSpPr txBox="1"/>
          <p:nvPr/>
        </p:nvSpPr>
        <p:spPr>
          <a:xfrm>
            <a:off x="983840" y="1405036"/>
            <a:ext cx="3187035" cy="4884863"/>
          </a:xfrm>
          <a:prstGeom prst="rect">
            <a:avLst/>
          </a:prstGeom>
          <a:noFill/>
        </p:spPr>
        <p:txBody>
          <a:bodyPr wrap="square">
            <a:spAutoFit/>
          </a:bodyPr>
          <a:lstStyle/>
          <a:p>
            <a:pPr>
              <a:lnSpc>
                <a:spcPct val="150000"/>
              </a:lnSpc>
            </a:pPr>
            <a:r>
              <a:rPr lang="en-US" altLang="ja-JP" sz="1400" dirty="0">
                <a:latin typeface="BIZ UDPゴシック" panose="020B0400000000000000" pitchFamily="50" charset="-128"/>
                <a:ea typeface="BIZ UDPゴシック" panose="020B0400000000000000" pitchFamily="50" charset="-128"/>
              </a:rPr>
              <a:t>3</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15</a:t>
            </a:r>
            <a:r>
              <a:rPr lang="ja-JP" altLang="en-US" sz="1400" dirty="0">
                <a:latin typeface="BIZ UDPゴシック" panose="020B0400000000000000" pitchFamily="50" charset="-128"/>
                <a:ea typeface="BIZ UDPゴシック" panose="020B0400000000000000" pitchFamily="50" charset="-128"/>
              </a:rPr>
              <a:t>日（金）：　　 </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en-US" altLang="ja-JP" sz="1400" dirty="0">
                <a:latin typeface="BIZ UDPゴシック" panose="020B0400000000000000" pitchFamily="50" charset="-128"/>
                <a:ea typeface="BIZ UDPゴシック" panose="020B0400000000000000" pitchFamily="50" charset="-128"/>
              </a:rPr>
              <a:t>4</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10</a:t>
            </a:r>
            <a:r>
              <a:rPr lang="ja-JP" altLang="en-US" sz="1400" dirty="0">
                <a:latin typeface="BIZ UDPゴシック" panose="020B0400000000000000" pitchFamily="50" charset="-128"/>
                <a:ea typeface="BIZ UDPゴシック" panose="020B0400000000000000" pitchFamily="50" charset="-128"/>
              </a:rPr>
              <a:t>日（水）～：　</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en-US" altLang="ja-JP" sz="1400" dirty="0">
                <a:latin typeface="BIZ UDPゴシック" panose="020B0400000000000000" pitchFamily="50" charset="-128"/>
                <a:ea typeface="BIZ UDPゴシック" panose="020B0400000000000000" pitchFamily="50" charset="-128"/>
              </a:rPr>
              <a:t>4</a:t>
            </a:r>
            <a:r>
              <a:rPr lang="ja-JP" altLang="en-US" sz="1400" dirty="0">
                <a:latin typeface="BIZ UDPゴシック" panose="020B0400000000000000" pitchFamily="50" charset="-128"/>
                <a:ea typeface="BIZ UDPゴシック" panose="020B0400000000000000" pitchFamily="50" charset="-128"/>
              </a:rPr>
              <a:t>月末：</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en-US" altLang="ja-JP" sz="1400" dirty="0">
                <a:latin typeface="BIZ UDPゴシック" panose="020B0400000000000000" pitchFamily="50" charset="-128"/>
                <a:ea typeface="BIZ UDPゴシック" panose="020B0400000000000000" pitchFamily="50" charset="-128"/>
              </a:rPr>
              <a:t>5</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18</a:t>
            </a:r>
            <a:r>
              <a:rPr lang="ja-JP" altLang="en-US" sz="1400" dirty="0">
                <a:latin typeface="BIZ UDPゴシック" panose="020B0400000000000000" pitchFamily="50" charset="-128"/>
                <a:ea typeface="BIZ UDPゴシック" panose="020B0400000000000000" pitchFamily="50" charset="-128"/>
              </a:rPr>
              <a:t>日（土）：     </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en-US" altLang="ja-JP" sz="1400" dirty="0">
                <a:latin typeface="BIZ UDPゴシック" panose="020B0400000000000000" pitchFamily="50" charset="-128"/>
                <a:ea typeface="BIZ UDPゴシック" panose="020B0400000000000000" pitchFamily="50" charset="-128"/>
              </a:rPr>
              <a:t>6</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29</a:t>
            </a:r>
            <a:r>
              <a:rPr lang="ja-JP" altLang="en-US" sz="1400" dirty="0">
                <a:latin typeface="BIZ UDPゴシック" panose="020B0400000000000000" pitchFamily="50" charset="-128"/>
                <a:ea typeface="BIZ UDPゴシック" panose="020B0400000000000000" pitchFamily="50" charset="-128"/>
              </a:rPr>
              <a:t>日（土）：　   </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en-US" altLang="ja-JP" sz="1400" dirty="0">
                <a:latin typeface="BIZ UDPゴシック" panose="020B0400000000000000" pitchFamily="50" charset="-128"/>
                <a:ea typeface="BIZ UDPゴシック" panose="020B0400000000000000" pitchFamily="50" charset="-128"/>
              </a:rPr>
              <a:t>6</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29</a:t>
            </a:r>
            <a:r>
              <a:rPr lang="ja-JP" altLang="en-US" sz="1400" dirty="0">
                <a:latin typeface="BIZ UDPゴシック" panose="020B0400000000000000" pitchFamily="50" charset="-128"/>
                <a:ea typeface="BIZ UDPゴシック" panose="020B0400000000000000" pitchFamily="50" charset="-128"/>
              </a:rPr>
              <a:t>日（土）～</a:t>
            </a:r>
            <a:r>
              <a:rPr lang="en-US" altLang="ja-JP" sz="1400" dirty="0">
                <a:latin typeface="BIZ UDPゴシック" panose="020B0400000000000000" pitchFamily="50" charset="-128"/>
                <a:ea typeface="BIZ UDPゴシック" panose="020B0400000000000000" pitchFamily="50" charset="-128"/>
              </a:rPr>
              <a:t>7</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7</a:t>
            </a:r>
            <a:r>
              <a:rPr lang="ja-JP" altLang="en-US" sz="1400" dirty="0">
                <a:latin typeface="BIZ UDPゴシック" panose="020B0400000000000000" pitchFamily="50" charset="-128"/>
                <a:ea typeface="BIZ UDPゴシック" panose="020B0400000000000000" pitchFamily="50" charset="-128"/>
              </a:rPr>
              <a:t>日（日）：          </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en-US" altLang="ja-JP" sz="1400" dirty="0">
                <a:latin typeface="BIZ UDPゴシック" panose="020B0400000000000000" pitchFamily="50" charset="-128"/>
                <a:ea typeface="BIZ UDPゴシック" panose="020B0400000000000000" pitchFamily="50" charset="-128"/>
              </a:rPr>
              <a:t>7</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5</a:t>
            </a:r>
            <a:r>
              <a:rPr lang="ja-JP" altLang="en-US" sz="1400" dirty="0">
                <a:latin typeface="BIZ UDPゴシック" panose="020B0400000000000000" pitchFamily="50" charset="-128"/>
                <a:ea typeface="BIZ UDPゴシック" panose="020B0400000000000000" pitchFamily="50" charset="-128"/>
              </a:rPr>
              <a:t>日（金）：        </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en-US" altLang="ja-JP" sz="1400" dirty="0">
                <a:latin typeface="BIZ UDPゴシック" panose="020B0400000000000000" pitchFamily="50" charset="-128"/>
                <a:ea typeface="BIZ UDPゴシック" panose="020B0400000000000000" pitchFamily="50" charset="-128"/>
              </a:rPr>
              <a:t>8</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21</a:t>
            </a:r>
            <a:r>
              <a:rPr lang="ja-JP" altLang="en-US" sz="1400" dirty="0">
                <a:latin typeface="BIZ UDPゴシック" panose="020B0400000000000000" pitchFamily="50" charset="-128"/>
                <a:ea typeface="BIZ UDPゴシック" panose="020B0400000000000000" pitchFamily="50" charset="-128"/>
              </a:rPr>
              <a:t>日（水）：      </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en-US" altLang="ja-JP" sz="1400" dirty="0">
                <a:latin typeface="BIZ UDPゴシック" panose="020B0400000000000000" pitchFamily="50" charset="-128"/>
                <a:ea typeface="BIZ UDPゴシック" panose="020B0400000000000000" pitchFamily="50" charset="-128"/>
              </a:rPr>
              <a:t>9</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5</a:t>
            </a:r>
            <a:r>
              <a:rPr lang="ja-JP" altLang="en-US" sz="1400" dirty="0">
                <a:latin typeface="BIZ UDPゴシック" panose="020B0400000000000000" pitchFamily="50" charset="-128"/>
                <a:ea typeface="BIZ UDPゴシック" panose="020B0400000000000000" pitchFamily="50" charset="-128"/>
              </a:rPr>
              <a:t>日（木）：        </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en-US" altLang="ja-JP" sz="1400" dirty="0">
                <a:latin typeface="BIZ UDPゴシック" panose="020B0400000000000000" pitchFamily="50" charset="-128"/>
                <a:ea typeface="BIZ UDPゴシック" panose="020B0400000000000000" pitchFamily="50" charset="-128"/>
              </a:rPr>
              <a:t>9</a:t>
            </a:r>
            <a:r>
              <a:rPr lang="ja-JP" altLang="en-US" sz="1400" dirty="0">
                <a:latin typeface="BIZ UDPゴシック" panose="020B0400000000000000" pitchFamily="50" charset="-128"/>
                <a:ea typeface="BIZ UDPゴシック" panose="020B0400000000000000" pitchFamily="50" charset="-128"/>
              </a:rPr>
              <a:t>月上旬：　　　　　　</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en-US" altLang="ja-JP" sz="1400" dirty="0">
                <a:latin typeface="BIZ UDPゴシック" panose="020B0400000000000000" pitchFamily="50" charset="-128"/>
                <a:ea typeface="BIZ UDPゴシック" panose="020B0400000000000000" pitchFamily="50" charset="-128"/>
              </a:rPr>
              <a:t>9</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20</a:t>
            </a:r>
            <a:r>
              <a:rPr lang="ja-JP" altLang="en-US" sz="1400" dirty="0">
                <a:latin typeface="BIZ UDPゴシック" panose="020B0400000000000000" pitchFamily="50" charset="-128"/>
                <a:ea typeface="BIZ UDPゴシック" panose="020B0400000000000000" pitchFamily="50" charset="-128"/>
              </a:rPr>
              <a:t>日（金）：</a:t>
            </a:r>
          </a:p>
          <a:p>
            <a:pPr>
              <a:lnSpc>
                <a:spcPct val="150000"/>
              </a:lnSpc>
            </a:pPr>
            <a:r>
              <a:rPr lang="en-US" altLang="ja-JP" sz="1400" dirty="0">
                <a:latin typeface="BIZ UDPゴシック" panose="020B0400000000000000" pitchFamily="50" charset="-128"/>
                <a:ea typeface="BIZ UDPゴシック" panose="020B0400000000000000" pitchFamily="50" charset="-128"/>
              </a:rPr>
              <a:t>9</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20</a:t>
            </a:r>
            <a:r>
              <a:rPr lang="ja-JP" altLang="en-US" sz="1400" dirty="0">
                <a:latin typeface="BIZ UDPゴシック" panose="020B0400000000000000" pitchFamily="50" charset="-128"/>
                <a:ea typeface="BIZ UDPゴシック" panose="020B0400000000000000" pitchFamily="50" charset="-128"/>
              </a:rPr>
              <a:t>日（金）：</a:t>
            </a:r>
            <a:endParaRPr lang="en-US" altLang="ja-JP" sz="1400" dirty="0">
              <a:latin typeface="BIZ UDPゴシック" panose="020B0400000000000000" pitchFamily="50" charset="-128"/>
              <a:ea typeface="BIZ UDPゴシック" panose="020B0400000000000000" pitchFamily="50" charset="-128"/>
            </a:endParaRPr>
          </a:p>
          <a:p>
            <a:pPr>
              <a:lnSpc>
                <a:spcPct val="150000"/>
              </a:lnSpc>
            </a:pPr>
            <a:r>
              <a:rPr lang="en-US" altLang="ja-JP" sz="1400" b="1" dirty="0">
                <a:solidFill>
                  <a:srgbClr val="0070C0"/>
                </a:solidFill>
                <a:latin typeface="BIZ UDPゴシック" panose="020B0400000000000000" pitchFamily="50" charset="-128"/>
                <a:ea typeface="BIZ UDPゴシック" panose="020B0400000000000000" pitchFamily="50" charset="-128"/>
              </a:rPr>
              <a:t>11</a:t>
            </a:r>
            <a:r>
              <a:rPr lang="ja-JP" altLang="en-US" sz="1400" b="1" dirty="0">
                <a:solidFill>
                  <a:srgbClr val="0070C0"/>
                </a:solidFill>
                <a:latin typeface="BIZ UDPゴシック" panose="020B0400000000000000" pitchFamily="50" charset="-128"/>
                <a:ea typeface="BIZ UDPゴシック" panose="020B0400000000000000" pitchFamily="50" charset="-128"/>
              </a:rPr>
              <a:t>月</a:t>
            </a:r>
            <a:r>
              <a:rPr lang="en-US" altLang="ja-JP" sz="1400" b="1" dirty="0">
                <a:solidFill>
                  <a:srgbClr val="0070C0"/>
                </a:solidFill>
                <a:latin typeface="BIZ UDPゴシック" panose="020B0400000000000000" pitchFamily="50" charset="-128"/>
                <a:ea typeface="BIZ UDPゴシック" panose="020B0400000000000000" pitchFamily="50" charset="-128"/>
              </a:rPr>
              <a:t>4</a:t>
            </a:r>
            <a:r>
              <a:rPr lang="ja-JP" altLang="en-US" sz="1400" b="1" dirty="0">
                <a:solidFill>
                  <a:srgbClr val="0070C0"/>
                </a:solidFill>
                <a:latin typeface="BIZ UDPゴシック" panose="020B0400000000000000" pitchFamily="50" charset="-128"/>
                <a:ea typeface="BIZ UDPゴシック" panose="020B0400000000000000" pitchFamily="50" charset="-128"/>
              </a:rPr>
              <a:t>日（月）文化の日の振替休日：</a:t>
            </a:r>
          </a:p>
          <a:p>
            <a:pPr>
              <a:lnSpc>
                <a:spcPct val="150000"/>
              </a:lnSpc>
            </a:pPr>
            <a:r>
              <a:rPr lang="en-US" altLang="ja-JP" sz="1400" b="1" dirty="0">
                <a:solidFill>
                  <a:srgbClr val="FF0000"/>
                </a:solidFill>
                <a:latin typeface="BIZ UDPゴシック" panose="020B0400000000000000" pitchFamily="50" charset="-128"/>
                <a:ea typeface="BIZ UDPゴシック" panose="020B0400000000000000" pitchFamily="50" charset="-128"/>
              </a:rPr>
              <a:t>11</a:t>
            </a:r>
            <a:r>
              <a:rPr lang="ja-JP" altLang="en-US" sz="1400" b="1" dirty="0">
                <a:solidFill>
                  <a:srgbClr val="FF0000"/>
                </a:solidFill>
                <a:latin typeface="BIZ UDPゴシック" panose="020B0400000000000000" pitchFamily="50" charset="-128"/>
                <a:ea typeface="BIZ UDPゴシック" panose="020B0400000000000000" pitchFamily="50" charset="-128"/>
              </a:rPr>
              <a:t>月</a:t>
            </a:r>
            <a:r>
              <a:rPr lang="en-US" altLang="ja-JP" sz="1400" b="1" dirty="0">
                <a:solidFill>
                  <a:srgbClr val="FF0000"/>
                </a:solidFill>
                <a:latin typeface="BIZ UDPゴシック" panose="020B0400000000000000" pitchFamily="50" charset="-128"/>
                <a:ea typeface="BIZ UDPゴシック" panose="020B0400000000000000" pitchFamily="50" charset="-128"/>
              </a:rPr>
              <a:t>5</a:t>
            </a:r>
            <a:r>
              <a:rPr lang="ja-JP" altLang="en-US" sz="1400" b="1" dirty="0">
                <a:solidFill>
                  <a:srgbClr val="FF0000"/>
                </a:solidFill>
                <a:latin typeface="BIZ UDPゴシック" panose="020B0400000000000000" pitchFamily="50" charset="-128"/>
                <a:ea typeface="BIZ UDPゴシック" panose="020B0400000000000000" pitchFamily="50" charset="-128"/>
              </a:rPr>
              <a:t>日（火）・</a:t>
            </a:r>
            <a:r>
              <a:rPr lang="en-US" altLang="ja-JP" sz="1400" b="1" dirty="0">
                <a:solidFill>
                  <a:srgbClr val="FF0000"/>
                </a:solidFill>
                <a:latin typeface="BIZ UDPゴシック" panose="020B0400000000000000" pitchFamily="50" charset="-128"/>
                <a:ea typeface="BIZ UDPゴシック" panose="020B0400000000000000" pitchFamily="50" charset="-128"/>
              </a:rPr>
              <a:t>6</a:t>
            </a:r>
            <a:r>
              <a:rPr lang="ja-JP" altLang="en-US" sz="1400" b="1" dirty="0">
                <a:solidFill>
                  <a:srgbClr val="FF0000"/>
                </a:solidFill>
                <a:latin typeface="BIZ UDPゴシック" panose="020B0400000000000000" pitchFamily="50" charset="-128"/>
                <a:ea typeface="BIZ UDPゴシック" panose="020B0400000000000000" pitchFamily="50" charset="-128"/>
              </a:rPr>
              <a:t>日（水）・</a:t>
            </a:r>
            <a:r>
              <a:rPr lang="en-US" altLang="ja-JP" sz="1400" b="1" dirty="0">
                <a:solidFill>
                  <a:srgbClr val="FF0000"/>
                </a:solidFill>
                <a:latin typeface="BIZ UDPゴシック" panose="020B0400000000000000" pitchFamily="50" charset="-128"/>
                <a:ea typeface="BIZ UDPゴシック" panose="020B0400000000000000" pitchFamily="50" charset="-128"/>
              </a:rPr>
              <a:t>7</a:t>
            </a:r>
            <a:r>
              <a:rPr lang="ja-JP" altLang="en-US" sz="1400" b="1" dirty="0">
                <a:solidFill>
                  <a:srgbClr val="FF0000"/>
                </a:solidFill>
                <a:latin typeface="BIZ UDPゴシック" panose="020B0400000000000000" pitchFamily="50" charset="-128"/>
                <a:ea typeface="BIZ UDPゴシック" panose="020B0400000000000000" pitchFamily="50" charset="-128"/>
              </a:rPr>
              <a:t>日（木）：      </a:t>
            </a:r>
            <a:endParaRPr lang="en-US" altLang="ja-JP" sz="1400" b="1" dirty="0">
              <a:solidFill>
                <a:srgbClr val="FF0000"/>
              </a:solidFill>
              <a:latin typeface="BIZ UDPゴシック" panose="020B0400000000000000" pitchFamily="50" charset="-128"/>
              <a:ea typeface="BIZ UDPゴシック" panose="020B0400000000000000" pitchFamily="50" charset="-128"/>
            </a:endParaRPr>
          </a:p>
          <a:p>
            <a:pPr>
              <a:lnSpc>
                <a:spcPct val="150000"/>
              </a:lnSpc>
            </a:pPr>
            <a:r>
              <a:rPr lang="en-US" altLang="ja-JP" sz="1400" dirty="0">
                <a:latin typeface="BIZ UDPゴシック" panose="020B0400000000000000" pitchFamily="50" charset="-128"/>
                <a:ea typeface="BIZ UDPゴシック" panose="020B0400000000000000" pitchFamily="50" charset="-128"/>
              </a:rPr>
              <a:t>11</a:t>
            </a:r>
            <a:r>
              <a:rPr lang="ja-JP" altLang="en-US" sz="1400" dirty="0">
                <a:latin typeface="BIZ UDPゴシック" panose="020B0400000000000000" pitchFamily="50" charset="-128"/>
                <a:ea typeface="BIZ UDPゴシック" panose="020B0400000000000000" pitchFamily="50" charset="-128"/>
              </a:rPr>
              <a:t>月</a:t>
            </a:r>
            <a:r>
              <a:rPr lang="en-US" altLang="ja-JP" sz="1400" dirty="0">
                <a:latin typeface="BIZ UDPゴシック" panose="020B0400000000000000" pitchFamily="50" charset="-128"/>
                <a:ea typeface="BIZ UDPゴシック" panose="020B0400000000000000" pitchFamily="50" charset="-128"/>
              </a:rPr>
              <a:t>16</a:t>
            </a:r>
            <a:r>
              <a:rPr lang="ja-JP" altLang="en-US" sz="1400" dirty="0">
                <a:latin typeface="BIZ UDPゴシック" panose="020B0400000000000000" pitchFamily="50" charset="-128"/>
                <a:ea typeface="BIZ UDPゴシック" panose="020B0400000000000000" pitchFamily="50" charset="-128"/>
              </a:rPr>
              <a:t>日（土）～</a:t>
            </a:r>
            <a:r>
              <a:rPr lang="en-US" altLang="ja-JP" sz="1400" dirty="0">
                <a:latin typeface="BIZ UDPゴシック" panose="020B0400000000000000" pitchFamily="50" charset="-128"/>
                <a:ea typeface="BIZ UDPゴシック" panose="020B0400000000000000" pitchFamily="50" charset="-128"/>
              </a:rPr>
              <a:t>24</a:t>
            </a:r>
            <a:r>
              <a:rPr lang="ja-JP" altLang="en-US" sz="1400" dirty="0">
                <a:latin typeface="BIZ UDPゴシック" panose="020B0400000000000000" pitchFamily="50" charset="-128"/>
                <a:ea typeface="BIZ UDPゴシック" panose="020B0400000000000000" pitchFamily="50" charset="-128"/>
              </a:rPr>
              <a:t>日（日）：             </a:t>
            </a:r>
            <a:endParaRPr lang="en-US" altLang="ja-JP" sz="1400"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15AEF8A6-6007-3417-DC99-E8E8F045D97F}"/>
              </a:ext>
            </a:extLst>
          </p:cNvPr>
          <p:cNvSpPr txBox="1"/>
          <p:nvPr/>
        </p:nvSpPr>
        <p:spPr>
          <a:xfrm>
            <a:off x="7142623" y="5703539"/>
            <a:ext cx="4065537" cy="307777"/>
          </a:xfrm>
          <a:prstGeom prst="rect">
            <a:avLst/>
          </a:prstGeom>
          <a:noFill/>
        </p:spPr>
        <p:txBody>
          <a:bodyPr wrap="none" rtlCol="0">
            <a:spAutoFit/>
          </a:bodyPr>
          <a:lstStyle/>
          <a:p>
            <a:r>
              <a:rPr kumimoji="1" lang="ja-JP" altLang="en-US" sz="1400" b="1" dirty="0">
                <a:solidFill>
                  <a:srgbClr val="FF0000"/>
                </a:solidFill>
                <a:latin typeface="BIZ UDPゴシック" panose="020B0400000000000000" pitchFamily="50" charset="-128"/>
                <a:ea typeface="BIZ UDPゴシック" panose="020B0400000000000000" pitchFamily="50" charset="-128"/>
              </a:rPr>
              <a:t>今日の説明会は主にここを中心。このあと詳しく。</a:t>
            </a:r>
            <a:endParaRPr kumimoji="1" lang="en-US" altLang="ja-JP" sz="1400" b="1" dirty="0">
              <a:solidFill>
                <a:srgbClr val="FF0000"/>
              </a:solidFill>
              <a:latin typeface="BIZ UDPゴシック" panose="020B0400000000000000" pitchFamily="50" charset="-128"/>
              <a:ea typeface="BIZ UDPゴシック" panose="020B0400000000000000" pitchFamily="50" charset="-128"/>
            </a:endParaRPr>
          </a:p>
        </p:txBody>
      </p:sp>
      <p:pic>
        <p:nvPicPr>
          <p:cNvPr id="15" name="図 14">
            <a:extLst>
              <a:ext uri="{FF2B5EF4-FFF2-40B4-BE49-F238E27FC236}">
                <a16:creationId xmlns:a16="http://schemas.microsoft.com/office/drawing/2014/main" id="{063FA3AD-F0E9-BC60-DBD9-15C2F668C175}"/>
              </a:ext>
            </a:extLst>
          </p:cNvPr>
          <p:cNvPicPr>
            <a:picLocks noChangeAspect="1"/>
          </p:cNvPicPr>
          <p:nvPr/>
        </p:nvPicPr>
        <p:blipFill>
          <a:blip r:embed="rId3"/>
          <a:stretch>
            <a:fillRect/>
          </a:stretch>
        </p:blipFill>
        <p:spPr>
          <a:xfrm>
            <a:off x="6951428" y="5745104"/>
            <a:ext cx="207282" cy="274344"/>
          </a:xfrm>
          <a:prstGeom prst="rect">
            <a:avLst/>
          </a:prstGeom>
        </p:spPr>
      </p:pic>
      <p:sp>
        <p:nvSpPr>
          <p:cNvPr id="3" name="テキスト ボックス 2">
            <a:extLst>
              <a:ext uri="{FF2B5EF4-FFF2-40B4-BE49-F238E27FC236}">
                <a16:creationId xmlns:a16="http://schemas.microsoft.com/office/drawing/2014/main" id="{27909188-27D1-83C3-85FE-6F8461CE2956}"/>
              </a:ext>
            </a:extLst>
          </p:cNvPr>
          <p:cNvSpPr txBox="1"/>
          <p:nvPr/>
        </p:nvSpPr>
        <p:spPr>
          <a:xfrm>
            <a:off x="1079572" y="548518"/>
            <a:ext cx="3463252" cy="461665"/>
          </a:xfrm>
          <a:prstGeom prst="rect">
            <a:avLst/>
          </a:prstGeom>
          <a:noFill/>
        </p:spPr>
        <p:txBody>
          <a:bodyPr wrap="square" rtlCol="0">
            <a:spAutoFit/>
          </a:bodyPr>
          <a:lstStyle/>
          <a:p>
            <a:r>
              <a:rPr lang="ja-JP" altLang="en-US" sz="2400" b="1" kern="100" dirty="0">
                <a:effectLst/>
                <a:latin typeface="游明朝" panose="02020400000000000000" pitchFamily="18" charset="-128"/>
                <a:ea typeface="BIZ UDPゴシック" panose="020B0400000000000000" pitchFamily="50" charset="-128"/>
                <a:cs typeface="Times New Roman" panose="02020603050405020304" pitchFamily="18" charset="0"/>
              </a:rPr>
              <a:t>２０２４年のスケジュール</a:t>
            </a:r>
            <a:endParaRPr lang="en-US" altLang="ja-JP" sz="2400" b="1"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p:txBody>
      </p:sp>
      <p:pic>
        <p:nvPicPr>
          <p:cNvPr id="4" name="図 3">
            <a:extLst>
              <a:ext uri="{FF2B5EF4-FFF2-40B4-BE49-F238E27FC236}">
                <a16:creationId xmlns:a16="http://schemas.microsoft.com/office/drawing/2014/main" id="{A7633211-4488-5FBF-6955-09EEC5D04C0E}"/>
              </a:ext>
            </a:extLst>
          </p:cNvPr>
          <p:cNvPicPr>
            <a:picLocks noChangeAspect="1"/>
          </p:cNvPicPr>
          <p:nvPr/>
        </p:nvPicPr>
        <p:blipFill>
          <a:blip r:embed="rId4"/>
          <a:stretch>
            <a:fillRect/>
          </a:stretch>
        </p:blipFill>
        <p:spPr>
          <a:xfrm>
            <a:off x="8657874" y="295234"/>
            <a:ext cx="3236785" cy="657844"/>
          </a:xfrm>
          <a:prstGeom prst="rect">
            <a:avLst/>
          </a:prstGeom>
        </p:spPr>
      </p:pic>
    </p:spTree>
    <p:extLst>
      <p:ext uri="{BB962C8B-B14F-4D97-AF65-F5344CB8AC3E}">
        <p14:creationId xmlns:p14="http://schemas.microsoft.com/office/powerpoint/2010/main" val="1491999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8A21D35-D61A-8FE3-0FFC-C2E22ADD6E6B}"/>
              </a:ext>
            </a:extLst>
          </p:cNvPr>
          <p:cNvSpPr txBox="1"/>
          <p:nvPr/>
        </p:nvSpPr>
        <p:spPr>
          <a:xfrm>
            <a:off x="1204263" y="836316"/>
            <a:ext cx="6054376" cy="461665"/>
          </a:xfrm>
          <a:prstGeom prst="rect">
            <a:avLst/>
          </a:prstGeom>
          <a:noFill/>
        </p:spPr>
        <p:txBody>
          <a:bodyPr wrap="square" rtlCol="0">
            <a:spAutoFit/>
          </a:bodyPr>
          <a:lstStyle/>
          <a:p>
            <a:r>
              <a:rPr lang="ja-JP" altLang="en-US" sz="2400" b="1" kern="100" dirty="0">
                <a:effectLst/>
                <a:latin typeface="游明朝" panose="02020400000000000000" pitchFamily="18" charset="-128"/>
                <a:ea typeface="BIZ UDPゴシック" panose="020B0400000000000000" pitchFamily="50" charset="-128"/>
                <a:cs typeface="Times New Roman" panose="02020603050405020304" pitchFamily="18" charset="0"/>
              </a:rPr>
              <a:t>会場</a:t>
            </a:r>
            <a:r>
              <a:rPr lang="ja-JP" altLang="ja-JP" sz="2400" b="1" kern="100" dirty="0">
                <a:effectLst/>
                <a:latin typeface="游明朝" panose="02020400000000000000" pitchFamily="18" charset="-128"/>
                <a:ea typeface="BIZ UDPゴシック" panose="020B0400000000000000" pitchFamily="50" charset="-128"/>
                <a:cs typeface="Times New Roman" panose="02020603050405020304" pitchFamily="18" charset="0"/>
              </a:rPr>
              <a:t>開催</a:t>
            </a:r>
            <a:r>
              <a:rPr lang="ja-JP" altLang="en-US" sz="2400" b="1" kern="100" dirty="0">
                <a:effectLst/>
                <a:latin typeface="游明朝" panose="02020400000000000000" pitchFamily="18" charset="-128"/>
                <a:ea typeface="BIZ UDPゴシック" panose="020B0400000000000000" pitchFamily="50" charset="-128"/>
                <a:cs typeface="Times New Roman" panose="02020603050405020304" pitchFamily="18" charset="0"/>
              </a:rPr>
              <a:t>について</a:t>
            </a:r>
            <a:r>
              <a:rPr lang="ja-JP" altLang="en-US" sz="2400" b="1" kern="100" dirty="0">
                <a:latin typeface="游明朝" panose="02020400000000000000" pitchFamily="18" charset="-128"/>
                <a:ea typeface="BIZ UDPゴシック" panose="020B0400000000000000" pitchFamily="50" charset="-128"/>
                <a:cs typeface="Times New Roman" panose="02020603050405020304" pitchFamily="18" charset="0"/>
              </a:rPr>
              <a:t>（１１月５日・６日・７日）</a:t>
            </a:r>
            <a:endParaRPr lang="en-US" altLang="ja-JP" sz="2400" b="1"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p:txBody>
      </p:sp>
      <p:sp>
        <p:nvSpPr>
          <p:cNvPr id="2" name="ひし形 1">
            <a:extLst>
              <a:ext uri="{FF2B5EF4-FFF2-40B4-BE49-F238E27FC236}">
                <a16:creationId xmlns:a16="http://schemas.microsoft.com/office/drawing/2014/main" id="{475032BF-D344-EEDF-65B2-9372795B28F8}"/>
              </a:ext>
            </a:extLst>
          </p:cNvPr>
          <p:cNvSpPr/>
          <p:nvPr/>
        </p:nvSpPr>
        <p:spPr>
          <a:xfrm>
            <a:off x="677334" y="867893"/>
            <a:ext cx="389026" cy="39851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7601CDF2-8775-AF98-0BCA-BC6B6FC4F26D}"/>
              </a:ext>
            </a:extLst>
          </p:cNvPr>
          <p:cNvPicPr>
            <a:picLocks noChangeAspect="1"/>
          </p:cNvPicPr>
          <p:nvPr/>
        </p:nvPicPr>
        <p:blipFill>
          <a:blip r:embed="rId3"/>
          <a:stretch>
            <a:fillRect/>
          </a:stretch>
        </p:blipFill>
        <p:spPr>
          <a:xfrm>
            <a:off x="840566" y="1484489"/>
            <a:ext cx="9407758" cy="4586282"/>
          </a:xfrm>
          <a:prstGeom prst="rect">
            <a:avLst/>
          </a:prstGeom>
        </p:spPr>
      </p:pic>
      <p:sp>
        <p:nvSpPr>
          <p:cNvPr id="8" name="正方形/長方形 7">
            <a:extLst>
              <a:ext uri="{FF2B5EF4-FFF2-40B4-BE49-F238E27FC236}">
                <a16:creationId xmlns:a16="http://schemas.microsoft.com/office/drawing/2014/main" id="{F51B5495-0AB6-7C2F-1EA0-463DB8195B5A}"/>
              </a:ext>
            </a:extLst>
          </p:cNvPr>
          <p:cNvSpPr/>
          <p:nvPr/>
        </p:nvSpPr>
        <p:spPr>
          <a:xfrm>
            <a:off x="1864394" y="3330341"/>
            <a:ext cx="895136" cy="161704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634E18C3-19F2-9EDF-7E65-CAB34DAB68CA}"/>
              </a:ext>
            </a:extLst>
          </p:cNvPr>
          <p:cNvSpPr/>
          <p:nvPr/>
        </p:nvSpPr>
        <p:spPr>
          <a:xfrm>
            <a:off x="3663450" y="4538134"/>
            <a:ext cx="1659467" cy="4092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a:extLst>
              <a:ext uri="{FF2B5EF4-FFF2-40B4-BE49-F238E27FC236}">
                <a16:creationId xmlns:a16="http://schemas.microsoft.com/office/drawing/2014/main" id="{CDBB5FFA-428B-F090-54C3-2616DDDA9856}"/>
              </a:ext>
            </a:extLst>
          </p:cNvPr>
          <p:cNvPicPr>
            <a:picLocks noChangeAspect="1"/>
          </p:cNvPicPr>
          <p:nvPr/>
        </p:nvPicPr>
        <p:blipFill>
          <a:blip r:embed="rId4"/>
          <a:stretch>
            <a:fillRect/>
          </a:stretch>
        </p:blipFill>
        <p:spPr>
          <a:xfrm>
            <a:off x="4906397" y="2528935"/>
            <a:ext cx="1121724" cy="1997064"/>
          </a:xfrm>
          <a:prstGeom prst="rect">
            <a:avLst/>
          </a:prstGeom>
        </p:spPr>
      </p:pic>
      <p:sp>
        <p:nvSpPr>
          <p:cNvPr id="12" name="正方形/長方形 11">
            <a:extLst>
              <a:ext uri="{FF2B5EF4-FFF2-40B4-BE49-F238E27FC236}">
                <a16:creationId xmlns:a16="http://schemas.microsoft.com/office/drawing/2014/main" id="{89B6C3E7-65E0-06A9-859C-591EF7035EFD}"/>
              </a:ext>
            </a:extLst>
          </p:cNvPr>
          <p:cNvSpPr/>
          <p:nvPr/>
        </p:nvSpPr>
        <p:spPr>
          <a:xfrm>
            <a:off x="840566" y="1910462"/>
            <a:ext cx="389026" cy="398513"/>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A1598192-EC53-96FC-CBA3-E6D09C83FC77}"/>
              </a:ext>
            </a:extLst>
          </p:cNvPr>
          <p:cNvSpPr/>
          <p:nvPr/>
        </p:nvSpPr>
        <p:spPr>
          <a:xfrm>
            <a:off x="5284592" y="3230526"/>
            <a:ext cx="389026" cy="398513"/>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AAB87D27-983E-C4C2-D9B2-93B9CDD5C82A}"/>
              </a:ext>
            </a:extLst>
          </p:cNvPr>
          <p:cNvSpPr txBox="1"/>
          <p:nvPr/>
        </p:nvSpPr>
        <p:spPr>
          <a:xfrm>
            <a:off x="778438" y="1910462"/>
            <a:ext cx="513282" cy="369332"/>
          </a:xfrm>
          <a:prstGeom prst="rect">
            <a:avLst/>
          </a:prstGeom>
          <a:noFill/>
        </p:spPr>
        <p:txBody>
          <a:bodyPr wrap="none" rtlCol="0">
            <a:spAutoFit/>
          </a:bodyPr>
          <a:lstStyle/>
          <a:p>
            <a:r>
              <a:rPr kumimoji="1" lang="en-US" altLang="ja-JP" b="1" dirty="0">
                <a:solidFill>
                  <a:schemeClr val="bg1"/>
                </a:solidFill>
                <a:latin typeface="BIZ UDPゴシック" panose="020B0400000000000000" pitchFamily="50" charset="-128"/>
                <a:ea typeface="BIZ UDPゴシック" panose="020B0400000000000000" pitchFamily="50" charset="-128"/>
              </a:rPr>
              <a:t>2F</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13" name="テキスト ボックス 12">
            <a:extLst>
              <a:ext uri="{FF2B5EF4-FFF2-40B4-BE49-F238E27FC236}">
                <a16:creationId xmlns:a16="http://schemas.microsoft.com/office/drawing/2014/main" id="{588D19E0-6A53-2ED6-2D47-ACDB433866B5}"/>
              </a:ext>
            </a:extLst>
          </p:cNvPr>
          <p:cNvSpPr txBox="1"/>
          <p:nvPr/>
        </p:nvSpPr>
        <p:spPr>
          <a:xfrm>
            <a:off x="5236891" y="3230525"/>
            <a:ext cx="484428" cy="369332"/>
          </a:xfrm>
          <a:prstGeom prst="rect">
            <a:avLst/>
          </a:prstGeom>
          <a:noFill/>
        </p:spPr>
        <p:txBody>
          <a:bodyPr wrap="none" rtlCol="0">
            <a:spAutoFit/>
          </a:bodyP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１</a:t>
            </a:r>
            <a:r>
              <a:rPr kumimoji="1" lang="en-US" altLang="ja-JP" b="1" dirty="0">
                <a:solidFill>
                  <a:schemeClr val="bg1"/>
                </a:solidFill>
                <a:latin typeface="BIZ UDPゴシック" panose="020B0400000000000000" pitchFamily="50" charset="-128"/>
                <a:ea typeface="BIZ UDPゴシック" panose="020B0400000000000000" pitchFamily="50" charset="-128"/>
              </a:rPr>
              <a:t>F</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626D7AB0-7838-E616-1685-C9E3968E8E99}"/>
              </a:ext>
            </a:extLst>
          </p:cNvPr>
          <p:cNvSpPr txBox="1"/>
          <p:nvPr/>
        </p:nvSpPr>
        <p:spPr>
          <a:xfrm>
            <a:off x="5005257" y="3682900"/>
            <a:ext cx="947695" cy="338554"/>
          </a:xfrm>
          <a:prstGeom prst="rect">
            <a:avLst/>
          </a:prstGeom>
          <a:noFill/>
        </p:spPr>
        <p:txBody>
          <a:bodyPr wrap="none" rtlCol="0">
            <a:spAutoFit/>
          </a:bodyPr>
          <a:lstStyle/>
          <a:p>
            <a:r>
              <a:rPr kumimoji="1" lang="ja-JP" altLang="en-US" sz="1600" b="1" dirty="0"/>
              <a:t>ホール</a:t>
            </a:r>
            <a:r>
              <a:rPr kumimoji="1" lang="en-US" altLang="ja-JP" sz="1600" b="1" dirty="0"/>
              <a:t>C</a:t>
            </a:r>
            <a:endParaRPr kumimoji="1" lang="ja-JP" altLang="en-US" sz="1600" b="1" dirty="0"/>
          </a:p>
        </p:txBody>
      </p:sp>
      <p:sp>
        <p:nvSpPr>
          <p:cNvPr id="18" name="テキスト ボックス 17">
            <a:extLst>
              <a:ext uri="{FF2B5EF4-FFF2-40B4-BE49-F238E27FC236}">
                <a16:creationId xmlns:a16="http://schemas.microsoft.com/office/drawing/2014/main" id="{443C71DC-EAD2-B7DD-1918-FB077F36E5FE}"/>
              </a:ext>
            </a:extLst>
          </p:cNvPr>
          <p:cNvSpPr txBox="1"/>
          <p:nvPr/>
        </p:nvSpPr>
        <p:spPr>
          <a:xfrm>
            <a:off x="690198" y="2490471"/>
            <a:ext cx="1261884" cy="276999"/>
          </a:xfrm>
          <a:prstGeom prst="rect">
            <a:avLst/>
          </a:prstGeom>
          <a:noFill/>
        </p:spPr>
        <p:txBody>
          <a:bodyPr wrap="none" rtlCol="0">
            <a:spAutoFit/>
          </a:bodyPr>
          <a:lstStyle/>
          <a:p>
            <a:r>
              <a:rPr lang="ja-JP" altLang="en-US" sz="1200" b="1" dirty="0"/>
              <a:t>フォーラム会場</a:t>
            </a:r>
            <a:endParaRPr kumimoji="1" lang="ja-JP" altLang="en-US" sz="1200" b="1" dirty="0"/>
          </a:p>
        </p:txBody>
      </p:sp>
      <p:sp>
        <p:nvSpPr>
          <p:cNvPr id="19" name="テキスト ボックス 18">
            <a:extLst>
              <a:ext uri="{FF2B5EF4-FFF2-40B4-BE49-F238E27FC236}">
                <a16:creationId xmlns:a16="http://schemas.microsoft.com/office/drawing/2014/main" id="{5D0A324F-3175-6D93-D06C-8F12122F6879}"/>
              </a:ext>
            </a:extLst>
          </p:cNvPr>
          <p:cNvSpPr txBox="1"/>
          <p:nvPr/>
        </p:nvSpPr>
        <p:spPr>
          <a:xfrm>
            <a:off x="3812136" y="6015311"/>
            <a:ext cx="1261884" cy="276999"/>
          </a:xfrm>
          <a:prstGeom prst="rect">
            <a:avLst/>
          </a:prstGeom>
          <a:noFill/>
        </p:spPr>
        <p:txBody>
          <a:bodyPr wrap="none" rtlCol="0">
            <a:spAutoFit/>
          </a:bodyPr>
          <a:lstStyle/>
          <a:p>
            <a:r>
              <a:rPr lang="ja-JP" altLang="en-US" sz="1200" b="1" dirty="0"/>
              <a:t>フォーラム会場</a:t>
            </a:r>
            <a:endParaRPr kumimoji="1" lang="ja-JP" altLang="en-US" sz="1200" b="1" dirty="0"/>
          </a:p>
        </p:txBody>
      </p:sp>
      <p:sp>
        <p:nvSpPr>
          <p:cNvPr id="20" name="テキスト ボックス 19">
            <a:extLst>
              <a:ext uri="{FF2B5EF4-FFF2-40B4-BE49-F238E27FC236}">
                <a16:creationId xmlns:a16="http://schemas.microsoft.com/office/drawing/2014/main" id="{FC027B5B-BD68-ED8D-0AB2-DA7190D39748}"/>
              </a:ext>
            </a:extLst>
          </p:cNvPr>
          <p:cNvSpPr txBox="1"/>
          <p:nvPr/>
        </p:nvSpPr>
        <p:spPr>
          <a:xfrm>
            <a:off x="5078994" y="3967025"/>
            <a:ext cx="800219" cy="276999"/>
          </a:xfrm>
          <a:prstGeom prst="rect">
            <a:avLst/>
          </a:prstGeom>
          <a:noFill/>
        </p:spPr>
        <p:txBody>
          <a:bodyPr wrap="none" rtlCol="0">
            <a:spAutoFit/>
          </a:bodyPr>
          <a:lstStyle/>
          <a:p>
            <a:r>
              <a:rPr lang="ja-JP" altLang="en-US" sz="1200" b="1" dirty="0"/>
              <a:t>展示会場</a:t>
            </a:r>
            <a:endParaRPr kumimoji="1" lang="ja-JP" altLang="en-US" sz="1200" b="1" dirty="0"/>
          </a:p>
        </p:txBody>
      </p:sp>
      <p:sp>
        <p:nvSpPr>
          <p:cNvPr id="21" name="テキスト ボックス 20">
            <a:extLst>
              <a:ext uri="{FF2B5EF4-FFF2-40B4-BE49-F238E27FC236}">
                <a16:creationId xmlns:a16="http://schemas.microsoft.com/office/drawing/2014/main" id="{8ED03BA8-D959-ED18-D8E5-22C41D055D0D}"/>
              </a:ext>
            </a:extLst>
          </p:cNvPr>
          <p:cNvSpPr txBox="1"/>
          <p:nvPr/>
        </p:nvSpPr>
        <p:spPr>
          <a:xfrm>
            <a:off x="3907368" y="6262685"/>
            <a:ext cx="1107996" cy="276999"/>
          </a:xfrm>
          <a:prstGeom prst="rect">
            <a:avLst/>
          </a:prstGeom>
          <a:noFill/>
        </p:spPr>
        <p:txBody>
          <a:bodyPr wrap="none" rtlCol="0">
            <a:spAutoFit/>
          </a:bodyPr>
          <a:lstStyle/>
          <a:p>
            <a:r>
              <a:rPr lang="ja-JP" altLang="en-US" sz="1200" b="1" dirty="0"/>
              <a:t>展示会場２階</a:t>
            </a:r>
            <a:endParaRPr kumimoji="1" lang="ja-JP" altLang="en-US" sz="1200" b="1" dirty="0"/>
          </a:p>
        </p:txBody>
      </p:sp>
      <p:cxnSp>
        <p:nvCxnSpPr>
          <p:cNvPr id="27" name="直線矢印コネクタ 26">
            <a:extLst>
              <a:ext uri="{FF2B5EF4-FFF2-40B4-BE49-F238E27FC236}">
                <a16:creationId xmlns:a16="http://schemas.microsoft.com/office/drawing/2014/main" id="{44803667-DF93-B5F3-22B6-24C9BB46EC06}"/>
              </a:ext>
            </a:extLst>
          </p:cNvPr>
          <p:cNvCxnSpPr/>
          <p:nvPr/>
        </p:nvCxnSpPr>
        <p:spPr>
          <a:xfrm flipV="1">
            <a:off x="4338413" y="5038344"/>
            <a:ext cx="0" cy="97696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4" name="図 3">
            <a:extLst>
              <a:ext uri="{FF2B5EF4-FFF2-40B4-BE49-F238E27FC236}">
                <a16:creationId xmlns:a16="http://schemas.microsoft.com/office/drawing/2014/main" id="{7E40DEE1-DFD3-CA80-2759-983E28453B19}"/>
              </a:ext>
            </a:extLst>
          </p:cNvPr>
          <p:cNvPicPr>
            <a:picLocks noChangeAspect="1"/>
          </p:cNvPicPr>
          <p:nvPr/>
        </p:nvPicPr>
        <p:blipFill>
          <a:blip r:embed="rId5"/>
          <a:stretch>
            <a:fillRect/>
          </a:stretch>
        </p:blipFill>
        <p:spPr>
          <a:xfrm>
            <a:off x="8657874" y="295234"/>
            <a:ext cx="3236785" cy="657844"/>
          </a:xfrm>
          <a:prstGeom prst="rect">
            <a:avLst/>
          </a:prstGeom>
        </p:spPr>
      </p:pic>
    </p:spTree>
    <p:extLst>
      <p:ext uri="{BB962C8B-B14F-4D97-AF65-F5344CB8AC3E}">
        <p14:creationId xmlns:p14="http://schemas.microsoft.com/office/powerpoint/2010/main" val="3858654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0868C73-D90D-1E08-6E9D-FAFF81ABF33D}"/>
              </a:ext>
            </a:extLst>
          </p:cNvPr>
          <p:cNvPicPr>
            <a:picLocks noChangeAspect="1"/>
          </p:cNvPicPr>
          <p:nvPr/>
        </p:nvPicPr>
        <p:blipFill>
          <a:blip r:embed="rId3"/>
          <a:stretch>
            <a:fillRect/>
          </a:stretch>
        </p:blipFill>
        <p:spPr>
          <a:xfrm>
            <a:off x="8657874" y="295234"/>
            <a:ext cx="3236785" cy="657844"/>
          </a:xfrm>
          <a:prstGeom prst="rect">
            <a:avLst/>
          </a:prstGeom>
        </p:spPr>
      </p:pic>
      <p:sp>
        <p:nvSpPr>
          <p:cNvPr id="4" name="テキスト ボックス 3">
            <a:extLst>
              <a:ext uri="{FF2B5EF4-FFF2-40B4-BE49-F238E27FC236}">
                <a16:creationId xmlns:a16="http://schemas.microsoft.com/office/drawing/2014/main" id="{BE7FB0B2-C93B-1BF2-938D-917BF0798E25}"/>
              </a:ext>
            </a:extLst>
          </p:cNvPr>
          <p:cNvSpPr txBox="1"/>
          <p:nvPr/>
        </p:nvSpPr>
        <p:spPr>
          <a:xfrm>
            <a:off x="1204263" y="717444"/>
            <a:ext cx="7453611" cy="738664"/>
          </a:xfrm>
          <a:prstGeom prst="rect">
            <a:avLst/>
          </a:prstGeom>
          <a:noFill/>
        </p:spPr>
        <p:txBody>
          <a:bodyPr wrap="square" rtlCol="0">
            <a:spAutoFit/>
          </a:bodyPr>
          <a:lstStyle/>
          <a:p>
            <a:r>
              <a:rPr lang="en-US" altLang="ja-JP" b="1"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rPr>
              <a:t>図書館へのおすすめ本</a:t>
            </a:r>
            <a:r>
              <a:rPr lang="en-US" altLang="ja-JP" b="1"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rPr>
              <a:t>専用注文書</a:t>
            </a:r>
            <a:r>
              <a:rPr lang="en-US" altLang="ja-JP" b="1" kern="100" dirty="0">
                <a:effectLst/>
                <a:latin typeface="游明朝" panose="02020400000000000000" pitchFamily="18" charset="-128"/>
                <a:ea typeface="BIZ UDPゴシック" panose="020B0400000000000000" pitchFamily="50" charset="-128"/>
                <a:cs typeface="Times New Roman" panose="02020603050405020304" pitchFamily="18" charset="0"/>
              </a:rPr>
              <a:t>2024</a:t>
            </a:r>
            <a:r>
              <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rPr>
              <a:t>年版への書誌情報掲載その１  </a:t>
            </a:r>
          </a:p>
          <a:p>
            <a:endParaRPr lang="en-US" altLang="ja-JP" sz="2400" b="1"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p:txBody>
      </p:sp>
      <p:sp>
        <p:nvSpPr>
          <p:cNvPr id="5" name="ひし形 4">
            <a:extLst>
              <a:ext uri="{FF2B5EF4-FFF2-40B4-BE49-F238E27FC236}">
                <a16:creationId xmlns:a16="http://schemas.microsoft.com/office/drawing/2014/main" id="{E4EB55BD-4E13-15B4-5924-C0127DB6B45A}"/>
              </a:ext>
            </a:extLst>
          </p:cNvPr>
          <p:cNvSpPr/>
          <p:nvPr/>
        </p:nvSpPr>
        <p:spPr>
          <a:xfrm>
            <a:off x="677334" y="749021"/>
            <a:ext cx="389026" cy="39851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220DDB6B-FF63-945F-C6D0-EAADF67C4A0E}"/>
              </a:ext>
            </a:extLst>
          </p:cNvPr>
          <p:cNvSpPr txBox="1"/>
          <p:nvPr/>
        </p:nvSpPr>
        <p:spPr>
          <a:xfrm>
            <a:off x="677334" y="1147534"/>
            <a:ext cx="10795086" cy="4653710"/>
          </a:xfrm>
          <a:prstGeom prst="rect">
            <a:avLst/>
          </a:prstGeom>
          <a:noFill/>
        </p:spPr>
        <p:txBody>
          <a:bodyPr wrap="square">
            <a:spAutoFit/>
          </a:bodyPr>
          <a:lstStyle/>
          <a:p>
            <a:pPr algn="l"/>
            <a:endParaRPr lang="ja-JP" altLang="en-US" sz="1000" b="0" i="0" u="none" strike="noStrike" baseline="0" dirty="0">
              <a:solidFill>
                <a:srgbClr val="000000"/>
              </a:solidFill>
              <a:latin typeface="BIZ UDゴシック" panose="020B0400000000000000" pitchFamily="49" charset="-128"/>
              <a:ea typeface="BIZ UDゴシック" panose="020B0400000000000000" pitchFamily="49" charset="-128"/>
            </a:endParaRPr>
          </a:p>
          <a:p>
            <a:pPr>
              <a:lnSpc>
                <a:spcPct val="150000"/>
              </a:lnSpc>
            </a:pPr>
            <a:r>
              <a:rPr lang="ja-JP" altLang="en-US" b="1" i="0" u="none" strike="noStrike" baseline="0" dirty="0">
                <a:latin typeface="BIZ UDPゴシック" panose="020B0400000000000000" pitchFamily="50" charset="-128"/>
                <a:ea typeface="BIZ UDPゴシック" panose="020B0400000000000000" pitchFamily="50" charset="-128"/>
              </a:rPr>
              <a:t>■</a:t>
            </a:r>
            <a:r>
              <a:rPr lang="ja-JP" altLang="en-US" sz="2000" b="1" i="0" u="none" strike="noStrike" baseline="0" dirty="0">
                <a:latin typeface="BIZ UDPゴシック" panose="020B0400000000000000" pitchFamily="50" charset="-128"/>
                <a:ea typeface="BIZ UDPゴシック" panose="020B0400000000000000" pitchFamily="50" charset="-128"/>
              </a:rPr>
              <a:t>図書館流通センター、丸善雄松堂、図書館総合展運営委員会との共同企画</a:t>
            </a:r>
            <a:endParaRPr lang="en-US" altLang="ja-JP" sz="2000" b="1" i="0" u="none" strike="noStrike" baseline="0" dirty="0">
              <a:latin typeface="BIZ UDPゴシック" panose="020B0400000000000000" pitchFamily="50" charset="-128"/>
              <a:ea typeface="BIZ UDPゴシック" panose="020B0400000000000000" pitchFamily="50" charset="-128"/>
            </a:endParaRPr>
          </a:p>
          <a:p>
            <a:pPr>
              <a:lnSpc>
                <a:spcPct val="150000"/>
              </a:lnSpc>
            </a:pPr>
            <a:endParaRPr lang="en-US" altLang="ja-JP" sz="2000" b="1" i="0" u="none" strike="noStrike" baseline="0" dirty="0">
              <a:latin typeface="BIZ UDPゴシック" panose="020B0400000000000000" pitchFamily="50" charset="-128"/>
              <a:ea typeface="BIZ UDPゴシック" panose="020B0400000000000000" pitchFamily="50" charset="-128"/>
            </a:endParaRPr>
          </a:p>
          <a:p>
            <a:pPr>
              <a:lnSpc>
                <a:spcPct val="150000"/>
              </a:lnSpc>
            </a:pPr>
            <a:r>
              <a:rPr lang="ja-JP" altLang="en-US" b="0" i="0" u="none" strike="noStrike" baseline="0" dirty="0">
                <a:latin typeface="BIZ UDPゴシック" panose="020B0400000000000000" pitchFamily="50" charset="-128"/>
                <a:ea typeface="BIZ UDPゴシック" panose="020B0400000000000000" pitchFamily="50" charset="-128"/>
              </a:rPr>
              <a:t>■</a:t>
            </a:r>
            <a:r>
              <a:rPr lang="ja-JP" altLang="en-US" sz="2000" b="1" i="0" u="none" strike="noStrike" baseline="0" dirty="0">
                <a:latin typeface="BIZ UDPゴシック" panose="020B0400000000000000" pitchFamily="50" charset="-128"/>
                <a:ea typeface="BIZ UDPゴシック" panose="020B0400000000000000" pitchFamily="50" charset="-128"/>
              </a:rPr>
              <a:t>発注システムに連動したカタログに貴社の書籍を掲載する広告プラン</a:t>
            </a:r>
            <a:endParaRPr lang="en-US" altLang="ja-JP" sz="2000" b="1" i="0" u="none" strike="noStrike" baseline="0" dirty="0">
              <a:latin typeface="BIZ UDPゴシック" panose="020B0400000000000000" pitchFamily="50" charset="-128"/>
              <a:ea typeface="BIZ UDPゴシック" panose="020B0400000000000000" pitchFamily="50" charset="-128"/>
            </a:endParaRPr>
          </a:p>
          <a:p>
            <a:pPr>
              <a:lnSpc>
                <a:spcPct val="150000"/>
              </a:lnSpc>
            </a:pPr>
            <a:endParaRPr lang="ja-JP" altLang="en-US" b="1" i="0" u="none" strike="noStrike" baseline="0" dirty="0">
              <a:latin typeface="BIZ UDPゴシック" panose="020B0400000000000000" pitchFamily="50" charset="-128"/>
              <a:ea typeface="BIZ UDPゴシック" panose="020B0400000000000000" pitchFamily="50" charset="-128"/>
            </a:endParaRPr>
          </a:p>
          <a:p>
            <a:pPr>
              <a:lnSpc>
                <a:spcPct val="150000"/>
              </a:lnSpc>
            </a:pPr>
            <a:r>
              <a:rPr lang="ja-JP" altLang="en-US" b="0" i="0" u="none" strike="noStrike" baseline="0" dirty="0">
                <a:latin typeface="BIZ UDPゴシック" panose="020B0400000000000000" pitchFamily="50" charset="-128"/>
                <a:ea typeface="BIZ UDPゴシック" panose="020B0400000000000000" pitchFamily="50" charset="-128"/>
              </a:rPr>
              <a:t>■</a:t>
            </a:r>
            <a:r>
              <a:rPr lang="ja-JP" altLang="en-US" sz="2000" b="1" i="0" u="none" strike="noStrike" baseline="0" dirty="0">
                <a:latin typeface="BIZ UDPゴシック" panose="020B0400000000000000" pitchFamily="50" charset="-128"/>
                <a:ea typeface="BIZ UDPゴシック" panose="020B0400000000000000" pitchFamily="50" charset="-128"/>
              </a:rPr>
              <a:t>全国の公共図書館（約</a:t>
            </a:r>
            <a:r>
              <a:rPr lang="en-US" altLang="ja-JP" sz="2000" b="1" i="0" u="none" strike="noStrike" baseline="0" dirty="0">
                <a:latin typeface="BIZ UDPゴシック" panose="020B0400000000000000" pitchFamily="50" charset="-128"/>
                <a:ea typeface="BIZ UDPゴシック" panose="020B0400000000000000" pitchFamily="50" charset="-128"/>
              </a:rPr>
              <a:t>3,100</a:t>
            </a:r>
            <a:r>
              <a:rPr lang="ja-JP" altLang="en-US" sz="2000" b="1" i="0" u="none" strike="noStrike" baseline="0" dirty="0">
                <a:latin typeface="BIZ UDPゴシック" panose="020B0400000000000000" pitchFamily="50" charset="-128"/>
                <a:ea typeface="BIZ UDPゴシック" panose="020B0400000000000000" pitchFamily="50" charset="-128"/>
              </a:rPr>
              <a:t>館）大学・専門図書館</a:t>
            </a:r>
            <a:r>
              <a:rPr lang="en-US" altLang="ja-JP" sz="2000" b="1" i="0" u="none" strike="noStrike" baseline="0" dirty="0">
                <a:latin typeface="BIZ UDPゴシック" panose="020B0400000000000000" pitchFamily="50" charset="-128"/>
                <a:ea typeface="BIZ UDPゴシック" panose="020B0400000000000000" pitchFamily="50" charset="-128"/>
              </a:rPr>
              <a:t>(</a:t>
            </a:r>
            <a:r>
              <a:rPr lang="ja-JP" altLang="en-US" sz="2000" b="1" i="0" u="none" strike="noStrike" baseline="0" dirty="0">
                <a:latin typeface="BIZ UDPゴシック" panose="020B0400000000000000" pitchFamily="50" charset="-128"/>
                <a:ea typeface="BIZ UDPゴシック" panose="020B0400000000000000" pitchFamily="50" charset="-128"/>
              </a:rPr>
              <a:t>約</a:t>
            </a:r>
            <a:r>
              <a:rPr lang="en-US" altLang="ja-JP" sz="2000" b="1" i="0" u="none" strike="noStrike" baseline="0" dirty="0">
                <a:latin typeface="BIZ UDPゴシック" panose="020B0400000000000000" pitchFamily="50" charset="-128"/>
                <a:ea typeface="BIZ UDPゴシック" panose="020B0400000000000000" pitchFamily="50" charset="-128"/>
              </a:rPr>
              <a:t>2,000</a:t>
            </a:r>
            <a:r>
              <a:rPr lang="ja-JP" altLang="en-US" sz="2000" b="1" i="0" u="none" strike="noStrike" baseline="0" dirty="0">
                <a:latin typeface="BIZ UDPゴシック" panose="020B0400000000000000" pitchFamily="50" charset="-128"/>
                <a:ea typeface="BIZ UDPゴシック" panose="020B0400000000000000" pitchFamily="50" charset="-128"/>
              </a:rPr>
              <a:t>館）に送付</a:t>
            </a:r>
          </a:p>
          <a:p>
            <a:pPr>
              <a:lnSpc>
                <a:spcPct val="150000"/>
              </a:lnSpc>
            </a:pPr>
            <a:endParaRPr lang="ja-JP" altLang="en-US" b="0" i="0" u="none" strike="noStrike" baseline="0" dirty="0">
              <a:latin typeface="BIZ UDPゴシック" panose="020B0400000000000000" pitchFamily="50" charset="-128"/>
              <a:ea typeface="BIZ UDPゴシック" panose="020B0400000000000000" pitchFamily="50" charset="-128"/>
            </a:endParaRPr>
          </a:p>
          <a:p>
            <a:pPr>
              <a:lnSpc>
                <a:spcPct val="150000"/>
              </a:lnSpc>
            </a:pPr>
            <a:r>
              <a:rPr lang="ja-JP" altLang="en-US" dirty="0">
                <a:latin typeface="BIZ UDPゴシック" panose="020B0400000000000000" pitchFamily="50" charset="-128"/>
                <a:ea typeface="BIZ UDPゴシック" panose="020B0400000000000000" pitchFamily="50" charset="-128"/>
              </a:rPr>
              <a:t>■</a:t>
            </a:r>
            <a:r>
              <a:rPr lang="ja-JP" altLang="en-US" sz="2000" b="1" dirty="0">
                <a:latin typeface="BIZ UDPゴシック" panose="020B0400000000000000" pitchFamily="50" charset="-128"/>
                <a:ea typeface="BIZ UDPゴシック" panose="020B0400000000000000" pitchFamily="50" charset="-128"/>
              </a:rPr>
              <a:t>販売促進期間（</a:t>
            </a:r>
            <a:r>
              <a:rPr lang="en-US" altLang="ja-JP" sz="2000" b="1" dirty="0">
                <a:latin typeface="BIZ UDPゴシック" panose="020B0400000000000000" pitchFamily="50" charset="-128"/>
                <a:ea typeface="BIZ UDPゴシック" panose="020B0400000000000000" pitchFamily="50" charset="-128"/>
              </a:rPr>
              <a:t>2024</a:t>
            </a:r>
            <a:r>
              <a:rPr lang="ja-JP" altLang="en-US" sz="2000" b="1" dirty="0">
                <a:latin typeface="BIZ UDPゴシック" panose="020B0400000000000000" pitchFamily="50" charset="-128"/>
                <a:ea typeface="BIZ UDPゴシック" panose="020B0400000000000000" pitchFamily="50" charset="-128"/>
              </a:rPr>
              <a:t>年</a:t>
            </a:r>
            <a:r>
              <a:rPr lang="en-US" altLang="ja-JP" sz="2000" b="1" dirty="0">
                <a:latin typeface="BIZ UDPゴシック" panose="020B0400000000000000" pitchFamily="50" charset="-128"/>
                <a:ea typeface="BIZ UDPゴシック" panose="020B0400000000000000" pitchFamily="50" charset="-128"/>
              </a:rPr>
              <a:t>10</a:t>
            </a:r>
            <a:r>
              <a:rPr lang="ja-JP" altLang="en-US" sz="2000" b="1" dirty="0">
                <a:latin typeface="BIZ UDPゴシック" panose="020B0400000000000000" pitchFamily="50" charset="-128"/>
                <a:ea typeface="BIZ UDPゴシック" panose="020B0400000000000000" pitchFamily="50" charset="-128"/>
              </a:rPr>
              <a:t>月</a:t>
            </a:r>
            <a:r>
              <a:rPr lang="en-US" altLang="ja-JP" sz="2000" b="1" dirty="0">
                <a:latin typeface="BIZ UDPゴシック" panose="020B0400000000000000" pitchFamily="50" charset="-128"/>
                <a:ea typeface="BIZ UDPゴシック" panose="020B0400000000000000" pitchFamily="50" charset="-128"/>
              </a:rPr>
              <a:t>〜2025</a:t>
            </a:r>
            <a:r>
              <a:rPr lang="ja-JP" altLang="en-US" sz="2000" b="1" dirty="0">
                <a:latin typeface="BIZ UDPゴシック" panose="020B0400000000000000" pitchFamily="50" charset="-128"/>
                <a:ea typeface="BIZ UDPゴシック" panose="020B0400000000000000" pitchFamily="50" charset="-128"/>
              </a:rPr>
              <a:t>年</a:t>
            </a:r>
            <a:r>
              <a:rPr lang="en-US" altLang="ja-JP" sz="2000" b="1" dirty="0">
                <a:latin typeface="BIZ UDPゴシック" panose="020B0400000000000000" pitchFamily="50" charset="-128"/>
                <a:ea typeface="BIZ UDPゴシック" panose="020B0400000000000000" pitchFamily="50" charset="-128"/>
              </a:rPr>
              <a:t>3</a:t>
            </a:r>
            <a:r>
              <a:rPr lang="ja-JP" altLang="en-US" sz="2000" b="1" dirty="0">
                <a:latin typeface="BIZ UDPゴシック" panose="020B0400000000000000" pitchFamily="50" charset="-128"/>
                <a:ea typeface="BIZ UDPゴシック" panose="020B0400000000000000" pitchFamily="50" charset="-128"/>
              </a:rPr>
              <a:t>月）終了後、出版社様へ受注実績の報告</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endParaRPr lang="ja-JP" altLang="en-US" sz="2000" b="1" dirty="0">
              <a:latin typeface="BIZ UDPゴシック" panose="020B0400000000000000" pitchFamily="50" charset="-128"/>
              <a:ea typeface="BIZ UDPゴシック" panose="020B0400000000000000" pitchFamily="50" charset="-128"/>
            </a:endParaRPr>
          </a:p>
          <a:p>
            <a:pPr>
              <a:lnSpc>
                <a:spcPct val="150000"/>
              </a:lnSpc>
            </a:pPr>
            <a:r>
              <a:rPr lang="ja-JP" altLang="en-US" dirty="0">
                <a:latin typeface="BIZ UDPゴシック" panose="020B0400000000000000" pitchFamily="50" charset="-128"/>
                <a:ea typeface="BIZ UDPゴシック" panose="020B0400000000000000" pitchFamily="50" charset="-128"/>
              </a:rPr>
              <a:t>■</a:t>
            </a:r>
            <a:r>
              <a:rPr lang="ja-JP" altLang="en-US" sz="2000" b="1" dirty="0">
                <a:latin typeface="BIZ UDPゴシック" panose="020B0400000000000000" pitchFamily="50" charset="-128"/>
                <a:ea typeface="BIZ UDPゴシック" panose="020B0400000000000000" pitchFamily="50" charset="-128"/>
              </a:rPr>
              <a:t>出展料金：単品</a:t>
            </a:r>
            <a:r>
              <a:rPr lang="en-US" altLang="ja-JP" sz="2000" b="1" dirty="0">
                <a:latin typeface="BIZ UDPゴシック" panose="020B0400000000000000" pitchFamily="50" charset="-128"/>
                <a:ea typeface="BIZ UDPゴシック" panose="020B0400000000000000" pitchFamily="50" charset="-128"/>
              </a:rPr>
              <a:t>1</a:t>
            </a:r>
            <a:r>
              <a:rPr lang="ja-JP" altLang="en-US" sz="2000" b="1" dirty="0">
                <a:latin typeface="BIZ UDPゴシック" panose="020B0400000000000000" pitchFamily="50" charset="-128"/>
                <a:ea typeface="BIZ UDPゴシック" panose="020B0400000000000000" pitchFamily="50" charset="-128"/>
              </a:rPr>
              <a:t>点</a:t>
            </a:r>
            <a:r>
              <a:rPr lang="en-US" altLang="ja-JP" sz="2000" b="1" dirty="0">
                <a:solidFill>
                  <a:srgbClr val="FF0000"/>
                </a:solidFill>
                <a:latin typeface="BIZ UDPゴシック" panose="020B0400000000000000" pitchFamily="50" charset="-128"/>
                <a:ea typeface="BIZ UDPゴシック" panose="020B0400000000000000" pitchFamily="50" charset="-128"/>
              </a:rPr>
              <a:t>11,000</a:t>
            </a:r>
            <a:r>
              <a:rPr lang="ja-JP" altLang="en-US" sz="2000" b="1" dirty="0">
                <a:solidFill>
                  <a:srgbClr val="FF0000"/>
                </a:solidFill>
                <a:latin typeface="BIZ UDPゴシック" panose="020B0400000000000000" pitchFamily="50" charset="-128"/>
                <a:ea typeface="BIZ UDPゴシック" panose="020B0400000000000000" pitchFamily="50" charset="-128"/>
              </a:rPr>
              <a:t>円　</a:t>
            </a:r>
            <a:r>
              <a:rPr lang="ja-JP" altLang="en-US" sz="2000" b="1" dirty="0">
                <a:latin typeface="BIZ UDPゴシック" panose="020B0400000000000000" pitchFamily="50" charset="-128"/>
                <a:ea typeface="BIZ UDPゴシック" panose="020B0400000000000000" pitchFamily="50" charset="-128"/>
              </a:rPr>
              <a:t>全集商品</a:t>
            </a:r>
            <a:r>
              <a:rPr lang="en-US" altLang="ja-JP" sz="2000" b="1" dirty="0">
                <a:latin typeface="BIZ UDPゴシック" panose="020B0400000000000000" pitchFamily="50" charset="-128"/>
                <a:ea typeface="BIZ UDPゴシック" panose="020B0400000000000000" pitchFamily="50" charset="-128"/>
              </a:rPr>
              <a:t>1</a:t>
            </a:r>
            <a:r>
              <a:rPr lang="ja-JP" altLang="en-US" sz="2000" b="1" dirty="0">
                <a:latin typeface="BIZ UDPゴシック" panose="020B0400000000000000" pitchFamily="50" charset="-128"/>
                <a:ea typeface="BIZ UDPゴシック" panose="020B0400000000000000" pitchFamily="50" charset="-128"/>
              </a:rPr>
              <a:t>点あたり</a:t>
            </a:r>
            <a:r>
              <a:rPr lang="en-US" altLang="ja-JP" sz="2000" b="1" dirty="0">
                <a:solidFill>
                  <a:srgbClr val="FF0000"/>
                </a:solidFill>
                <a:latin typeface="BIZ UDPゴシック" panose="020B0400000000000000" pitchFamily="50" charset="-128"/>
                <a:ea typeface="BIZ UDPゴシック" panose="020B0400000000000000" pitchFamily="50" charset="-128"/>
              </a:rPr>
              <a:t>8,000</a:t>
            </a:r>
            <a:r>
              <a:rPr lang="ja-JP" altLang="en-US" sz="2000" b="1" dirty="0">
                <a:solidFill>
                  <a:srgbClr val="FF0000"/>
                </a:solidFill>
                <a:latin typeface="BIZ UDPゴシック" panose="020B0400000000000000" pitchFamily="50" charset="-128"/>
                <a:ea typeface="BIZ UDPゴシック" panose="020B0400000000000000" pitchFamily="50" charset="-128"/>
              </a:rPr>
              <a:t>円　</a:t>
            </a:r>
            <a:r>
              <a:rPr lang="ja-JP" altLang="en-US" sz="2000" b="1" dirty="0">
                <a:latin typeface="BIZ UDPゴシック" panose="020B0400000000000000" pitchFamily="50" charset="-128"/>
                <a:ea typeface="BIZ UDPゴシック" panose="020B0400000000000000" pitchFamily="50" charset="-128"/>
              </a:rPr>
              <a:t>（いずれも税抜き）</a:t>
            </a:r>
          </a:p>
          <a:p>
            <a:pPr>
              <a:lnSpc>
                <a:spcPct val="150000"/>
              </a:lnSpc>
            </a:pPr>
            <a:endParaRPr lang="en-US" altLang="ja-JP"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33516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0868C73-D90D-1E08-6E9D-FAFF81ABF33D}"/>
              </a:ext>
            </a:extLst>
          </p:cNvPr>
          <p:cNvPicPr>
            <a:picLocks noChangeAspect="1"/>
          </p:cNvPicPr>
          <p:nvPr/>
        </p:nvPicPr>
        <p:blipFill>
          <a:blip r:embed="rId3"/>
          <a:stretch>
            <a:fillRect/>
          </a:stretch>
        </p:blipFill>
        <p:spPr>
          <a:xfrm>
            <a:off x="8657874" y="295234"/>
            <a:ext cx="3236785" cy="657844"/>
          </a:xfrm>
          <a:prstGeom prst="rect">
            <a:avLst/>
          </a:prstGeom>
        </p:spPr>
      </p:pic>
      <p:sp>
        <p:nvSpPr>
          <p:cNvPr id="4" name="テキスト ボックス 3">
            <a:extLst>
              <a:ext uri="{FF2B5EF4-FFF2-40B4-BE49-F238E27FC236}">
                <a16:creationId xmlns:a16="http://schemas.microsoft.com/office/drawing/2014/main" id="{BE7FB0B2-C93B-1BF2-938D-917BF0798E25}"/>
              </a:ext>
            </a:extLst>
          </p:cNvPr>
          <p:cNvSpPr txBox="1"/>
          <p:nvPr/>
        </p:nvSpPr>
        <p:spPr>
          <a:xfrm>
            <a:off x="1204263" y="717444"/>
            <a:ext cx="7549120" cy="369332"/>
          </a:xfrm>
          <a:prstGeom prst="rect">
            <a:avLst/>
          </a:prstGeom>
          <a:noFill/>
        </p:spPr>
        <p:txBody>
          <a:bodyPr wrap="square" rtlCol="0">
            <a:spAutoFit/>
          </a:bodyPr>
          <a:lstStyle/>
          <a:p>
            <a:r>
              <a:rPr lang="en-US" altLang="ja-JP" b="1"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rPr>
              <a:t>図書館へのおすすめ本</a:t>
            </a:r>
            <a:r>
              <a:rPr lang="en-US" altLang="ja-JP" b="1"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rPr>
              <a:t>専用注文書</a:t>
            </a:r>
            <a:r>
              <a:rPr lang="en-US" altLang="ja-JP" b="1" kern="100" dirty="0">
                <a:effectLst/>
                <a:latin typeface="游明朝" panose="02020400000000000000" pitchFamily="18" charset="-128"/>
                <a:ea typeface="BIZ UDPゴシック" panose="020B0400000000000000" pitchFamily="50" charset="-128"/>
                <a:cs typeface="Times New Roman" panose="02020603050405020304" pitchFamily="18" charset="0"/>
              </a:rPr>
              <a:t>2024</a:t>
            </a:r>
            <a:r>
              <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rPr>
              <a:t>年版への書誌情報掲載</a:t>
            </a:r>
            <a:r>
              <a:rPr lang="ja-JP" altLang="en-US" b="1" kern="100" dirty="0">
                <a:latin typeface="游明朝" panose="02020400000000000000" pitchFamily="18" charset="-128"/>
                <a:ea typeface="BIZ UDPゴシック" panose="020B0400000000000000" pitchFamily="50" charset="-128"/>
                <a:cs typeface="Times New Roman" panose="02020603050405020304" pitchFamily="18" charset="0"/>
              </a:rPr>
              <a:t>その２</a:t>
            </a:r>
            <a:endPar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p:txBody>
      </p:sp>
      <p:sp>
        <p:nvSpPr>
          <p:cNvPr id="5" name="ひし形 4">
            <a:extLst>
              <a:ext uri="{FF2B5EF4-FFF2-40B4-BE49-F238E27FC236}">
                <a16:creationId xmlns:a16="http://schemas.microsoft.com/office/drawing/2014/main" id="{E4EB55BD-4E13-15B4-5924-C0127DB6B45A}"/>
              </a:ext>
            </a:extLst>
          </p:cNvPr>
          <p:cNvSpPr/>
          <p:nvPr/>
        </p:nvSpPr>
        <p:spPr>
          <a:xfrm>
            <a:off x="677334" y="749021"/>
            <a:ext cx="389026" cy="39851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220DDB6B-FF63-945F-C6D0-EAADF67C4A0E}"/>
              </a:ext>
            </a:extLst>
          </p:cNvPr>
          <p:cNvSpPr txBox="1"/>
          <p:nvPr/>
        </p:nvSpPr>
        <p:spPr>
          <a:xfrm>
            <a:off x="677334" y="1147534"/>
            <a:ext cx="10795086" cy="5207708"/>
          </a:xfrm>
          <a:prstGeom prst="rect">
            <a:avLst/>
          </a:prstGeom>
          <a:noFill/>
        </p:spPr>
        <p:txBody>
          <a:bodyPr wrap="square">
            <a:spAutoFit/>
          </a:bodyPr>
          <a:lstStyle/>
          <a:p>
            <a:pPr algn="l"/>
            <a:endParaRPr lang="ja-JP" altLang="en-US" sz="1000" b="0" i="0" u="none" strike="noStrike" baseline="0" dirty="0">
              <a:solidFill>
                <a:srgbClr val="000000"/>
              </a:solidFill>
              <a:latin typeface="BIZ UDゴシック" panose="020B0400000000000000" pitchFamily="49" charset="-128"/>
              <a:ea typeface="BIZ UDゴシック" panose="020B0400000000000000" pitchFamily="49" charset="-128"/>
            </a:endParaRPr>
          </a:p>
          <a:p>
            <a:pPr>
              <a:lnSpc>
                <a:spcPct val="150000"/>
              </a:lnSpc>
            </a:pPr>
            <a:r>
              <a:rPr lang="ja-JP" altLang="en-US" sz="2000" b="1" i="0" u="none" strike="noStrike" baseline="0" dirty="0">
                <a:latin typeface="BIZ UDPゴシック" panose="020B0400000000000000" pitchFamily="50" charset="-128"/>
                <a:ea typeface="BIZ UDPゴシック" panose="020B0400000000000000" pitchFamily="50" charset="-128"/>
              </a:rPr>
              <a:t>　</a:t>
            </a:r>
            <a:r>
              <a:rPr lang="en-US" altLang="ja-JP" sz="2000" b="1" i="0" u="none" strike="noStrike" baseline="0" dirty="0">
                <a:latin typeface="BIZ UDPゴシック" panose="020B0400000000000000" pitchFamily="50" charset="-128"/>
                <a:ea typeface="BIZ UDPゴシック" panose="020B0400000000000000" pitchFamily="50" charset="-128"/>
              </a:rPr>
              <a:t>202</a:t>
            </a:r>
            <a:r>
              <a:rPr lang="en-US" altLang="ja-JP" sz="2000" b="1" dirty="0">
                <a:latin typeface="BIZ UDPゴシック" panose="020B0400000000000000" pitchFamily="50" charset="-128"/>
                <a:ea typeface="BIZ UDPゴシック" panose="020B0400000000000000" pitchFamily="50" charset="-128"/>
              </a:rPr>
              <a:t>3</a:t>
            </a:r>
            <a:r>
              <a:rPr lang="ja-JP" altLang="en-US" sz="2000" b="1" i="0" u="none" strike="noStrike" baseline="0" dirty="0">
                <a:latin typeface="BIZ UDPゴシック" panose="020B0400000000000000" pitchFamily="50" charset="-128"/>
                <a:ea typeface="BIZ UDPゴシック" panose="020B0400000000000000" pitchFamily="50" charset="-128"/>
              </a:rPr>
              <a:t>年版の概要</a:t>
            </a:r>
          </a:p>
          <a:p>
            <a:pPr>
              <a:lnSpc>
                <a:spcPct val="150000"/>
              </a:lnSpc>
            </a:pPr>
            <a:r>
              <a:rPr lang="ja-JP" altLang="en-US" sz="2000" b="1" i="0" u="none" strike="noStrike" baseline="0" dirty="0">
                <a:latin typeface="BIZ UDPゴシック" panose="020B0400000000000000" pitchFamily="50" charset="-128"/>
                <a:ea typeface="BIZ UDPゴシック" panose="020B0400000000000000" pitchFamily="50" charset="-128"/>
              </a:rPr>
              <a:t>　■</a:t>
            </a:r>
            <a:r>
              <a:rPr lang="zh-CN" altLang="en-US" sz="2000" b="1" i="0" u="none" strike="noStrike" baseline="0" dirty="0">
                <a:latin typeface="BIZ UDPゴシック" panose="020B0400000000000000" pitchFamily="50" charset="-128"/>
                <a:ea typeface="BIZ UDPゴシック" panose="020B0400000000000000" pitchFamily="50" charset="-128"/>
              </a:rPr>
              <a:t>出版社</a:t>
            </a:r>
            <a:r>
              <a:rPr lang="en-US" altLang="ja-JP" sz="2000" b="1" dirty="0">
                <a:latin typeface="BIZ UDPゴシック" panose="020B0400000000000000" pitchFamily="50" charset="-128"/>
                <a:ea typeface="BIZ UDPゴシック" panose="020B0400000000000000" pitchFamily="50" charset="-128"/>
              </a:rPr>
              <a:t>212</a:t>
            </a:r>
            <a:r>
              <a:rPr lang="zh-CN" altLang="en-US" sz="2000" b="1" i="0" u="none" strike="noStrike" baseline="0" dirty="0">
                <a:latin typeface="BIZ UDPゴシック" panose="020B0400000000000000" pitchFamily="50" charset="-128"/>
                <a:ea typeface="BIZ UDPゴシック" panose="020B0400000000000000" pitchFamily="50" charset="-128"/>
              </a:rPr>
              <a:t>社　掲載点数</a:t>
            </a:r>
            <a:r>
              <a:rPr lang="en-US" altLang="ja-JP" sz="2000" b="1" dirty="0">
                <a:latin typeface="BIZ UDPゴシック" panose="020B0400000000000000" pitchFamily="50" charset="-128"/>
                <a:ea typeface="BIZ UDPゴシック" panose="020B0400000000000000" pitchFamily="50" charset="-128"/>
              </a:rPr>
              <a:t>1,700</a:t>
            </a:r>
            <a:r>
              <a:rPr lang="zh-CN" altLang="en-US" sz="2000" b="1" i="0" u="none" strike="noStrike" baseline="0" dirty="0">
                <a:latin typeface="BIZ UDPゴシック" panose="020B0400000000000000" pitchFamily="50" charset="-128"/>
                <a:ea typeface="BIZ UDPゴシック" panose="020B0400000000000000" pitchFamily="50" charset="-128"/>
              </a:rPr>
              <a:t>点</a:t>
            </a:r>
            <a:endParaRPr lang="en-US" altLang="zh-CN" sz="2000" b="1" i="0" u="none" strike="noStrike" baseline="0" dirty="0">
              <a:latin typeface="BIZ UDPゴシック" panose="020B0400000000000000" pitchFamily="50" charset="-128"/>
              <a:ea typeface="BIZ UDPゴシック" panose="020B0400000000000000" pitchFamily="50" charset="-128"/>
            </a:endParaRPr>
          </a:p>
          <a:p>
            <a:pPr>
              <a:lnSpc>
                <a:spcPct val="150000"/>
              </a:lnSpc>
            </a:pPr>
            <a:r>
              <a:rPr lang="ja-JP" altLang="en-US" sz="2000" b="0" i="0" u="none" strike="noStrike" baseline="0" dirty="0">
                <a:latin typeface="BIZ UDPゴシック" panose="020B0400000000000000" pitchFamily="50" charset="-128"/>
                <a:ea typeface="BIZ UDPゴシック" panose="020B0400000000000000" pitchFamily="50" charset="-128"/>
              </a:rPr>
              <a:t>　■</a:t>
            </a:r>
            <a:r>
              <a:rPr lang="ja-JP" altLang="en-US" sz="2000" b="1" i="0" u="none" strike="noStrike" baseline="0" dirty="0">
                <a:latin typeface="BIZ UDPゴシック" panose="020B0400000000000000" pitchFamily="50" charset="-128"/>
                <a:ea typeface="BIZ UDPゴシック" panose="020B0400000000000000" pitchFamily="50" charset="-128"/>
              </a:rPr>
              <a:t>掲載書籍の平均価格</a:t>
            </a:r>
            <a:r>
              <a:rPr lang="en-US" altLang="ja-JP" sz="2000" b="1" i="0" u="none" strike="noStrike" baseline="0" dirty="0">
                <a:latin typeface="BIZ UDPゴシック" panose="020B0400000000000000" pitchFamily="50" charset="-128"/>
                <a:ea typeface="BIZ UDPゴシック" panose="020B0400000000000000" pitchFamily="50" charset="-128"/>
              </a:rPr>
              <a:t>4,909</a:t>
            </a:r>
            <a:r>
              <a:rPr lang="ja-JP" altLang="en-US" sz="2000" b="1" i="0" u="none" strike="noStrike" baseline="0" dirty="0">
                <a:latin typeface="BIZ UDPゴシック" panose="020B0400000000000000" pitchFamily="50" charset="-128"/>
                <a:ea typeface="BIZ UDPゴシック" panose="020B0400000000000000" pitchFamily="50" charset="-128"/>
              </a:rPr>
              <a:t>円（税抜き）　　</a:t>
            </a:r>
            <a:r>
              <a:rPr lang="en-US" altLang="ja-JP" sz="2000" b="1" i="0" u="none" strike="noStrike" baseline="0" dirty="0">
                <a:latin typeface="BIZ UDPゴシック" panose="020B0400000000000000" pitchFamily="50" charset="-128"/>
                <a:ea typeface="BIZ UDPゴシック" panose="020B0400000000000000" pitchFamily="50" charset="-128"/>
              </a:rPr>
              <a:t>22</a:t>
            </a:r>
            <a:r>
              <a:rPr lang="ja-JP" altLang="en-US" sz="2000" b="1" i="0" u="none" strike="noStrike" baseline="0" dirty="0">
                <a:latin typeface="BIZ UDPゴシック" panose="020B0400000000000000" pitchFamily="50" charset="-128"/>
                <a:ea typeface="BIZ UDPゴシック" panose="020B0400000000000000" pitchFamily="50" charset="-128"/>
              </a:rPr>
              <a:t>年</a:t>
            </a:r>
            <a:r>
              <a:rPr lang="en-US" altLang="ja-JP" sz="2000" b="1" dirty="0">
                <a:latin typeface="BIZ UDPゴシック" panose="020B0400000000000000" pitchFamily="50" charset="-128"/>
                <a:ea typeface="BIZ UDPゴシック" panose="020B0400000000000000" pitchFamily="50" charset="-128"/>
              </a:rPr>
              <a:t>4,867</a:t>
            </a:r>
            <a:r>
              <a:rPr lang="ja-JP" altLang="en-US" sz="2000" b="1" i="0" u="none" strike="noStrike" baseline="0" dirty="0">
                <a:latin typeface="BIZ UDPゴシック" panose="020B0400000000000000" pitchFamily="50" charset="-128"/>
                <a:ea typeface="BIZ UDPゴシック" panose="020B0400000000000000" pitchFamily="50" charset="-128"/>
              </a:rPr>
              <a:t>円</a:t>
            </a:r>
            <a:endParaRPr lang="en-US" altLang="ja-JP" sz="2000" b="1" i="0" u="none" strike="noStrike" baseline="0" dirty="0">
              <a:latin typeface="BIZ UDPゴシック" panose="020B0400000000000000" pitchFamily="50" charset="-128"/>
              <a:ea typeface="BIZ UDPゴシック" panose="020B0400000000000000" pitchFamily="50" charset="-128"/>
            </a:endParaRPr>
          </a:p>
          <a:p>
            <a:pPr>
              <a:lnSpc>
                <a:spcPct val="150000"/>
              </a:lnSpc>
            </a:pPr>
            <a:r>
              <a:rPr lang="ja-JP" altLang="en-US" sz="2000" b="1" i="0" u="none" strike="noStrike" baseline="0" dirty="0">
                <a:latin typeface="BIZ UDPゴシック" panose="020B0400000000000000" pitchFamily="50" charset="-128"/>
                <a:ea typeface="BIZ UDPゴシック" panose="020B0400000000000000" pitchFamily="50" charset="-128"/>
              </a:rPr>
              <a:t>　　　</a:t>
            </a:r>
            <a:r>
              <a:rPr lang="en-US" altLang="ja-JP" sz="2000" b="1" i="0" u="none" strike="noStrike" baseline="0" dirty="0">
                <a:latin typeface="BIZ UDPゴシック" panose="020B0400000000000000" pitchFamily="50" charset="-128"/>
                <a:ea typeface="BIZ UDPゴシック" panose="020B0400000000000000" pitchFamily="50" charset="-128"/>
              </a:rPr>
              <a:t>10,000</a:t>
            </a:r>
            <a:r>
              <a:rPr lang="ja-JP" altLang="en-US" sz="2000" b="1" i="0" u="none" strike="noStrike" baseline="0" dirty="0">
                <a:latin typeface="BIZ UDPゴシック" panose="020B0400000000000000" pitchFamily="50" charset="-128"/>
                <a:ea typeface="BIZ UDPゴシック" panose="020B0400000000000000" pitchFamily="50" charset="-128"/>
              </a:rPr>
              <a:t>円以上の書籍　</a:t>
            </a:r>
            <a:r>
              <a:rPr lang="en-US" altLang="ja-JP" sz="2000" b="1" dirty="0">
                <a:latin typeface="BIZ UDPゴシック" panose="020B0400000000000000" pitchFamily="50" charset="-128"/>
                <a:ea typeface="BIZ UDPゴシック" panose="020B0400000000000000" pitchFamily="50" charset="-128"/>
              </a:rPr>
              <a:t>154</a:t>
            </a:r>
            <a:r>
              <a:rPr lang="ja-JP" altLang="en-US" sz="2000" b="1" i="0" u="none" strike="noStrike" baseline="0" dirty="0">
                <a:latin typeface="BIZ UDPゴシック" panose="020B0400000000000000" pitchFamily="50" charset="-128"/>
                <a:ea typeface="BIZ UDPゴシック" panose="020B0400000000000000" pitchFamily="50" charset="-128"/>
              </a:rPr>
              <a:t>点　（</a:t>
            </a:r>
            <a:r>
              <a:rPr lang="en-US" altLang="ja-JP" sz="2000" b="1" i="0" u="none" strike="noStrike" baseline="0" dirty="0">
                <a:latin typeface="BIZ UDPゴシック" panose="020B0400000000000000" pitchFamily="50" charset="-128"/>
                <a:ea typeface="BIZ UDPゴシック" panose="020B0400000000000000" pitchFamily="50" charset="-128"/>
              </a:rPr>
              <a:t>22</a:t>
            </a:r>
            <a:r>
              <a:rPr lang="ja-JP" altLang="en-US" sz="2000" b="1" i="0" u="none" strike="noStrike" baseline="0" dirty="0">
                <a:latin typeface="BIZ UDPゴシック" panose="020B0400000000000000" pitchFamily="50" charset="-128"/>
                <a:ea typeface="BIZ UDPゴシック" panose="020B0400000000000000" pitchFamily="50" charset="-128"/>
              </a:rPr>
              <a:t>年</a:t>
            </a:r>
            <a:r>
              <a:rPr lang="en-US" altLang="ja-JP" sz="2000" b="1" dirty="0">
                <a:latin typeface="BIZ UDPゴシック" panose="020B0400000000000000" pitchFamily="50" charset="-128"/>
                <a:ea typeface="BIZ UDPゴシック" panose="020B0400000000000000" pitchFamily="50" charset="-128"/>
              </a:rPr>
              <a:t>174</a:t>
            </a:r>
            <a:r>
              <a:rPr lang="ja-JP" altLang="en-US" sz="2000" b="1" i="0" u="none" strike="noStrike" baseline="0" dirty="0">
                <a:latin typeface="BIZ UDPゴシック" panose="020B0400000000000000" pitchFamily="50" charset="-128"/>
                <a:ea typeface="BIZ UDPゴシック" panose="020B0400000000000000" pitchFamily="50" charset="-128"/>
              </a:rPr>
              <a:t>点）</a:t>
            </a:r>
            <a:endParaRPr lang="en-US" altLang="ja-JP" sz="2000" b="1" i="0" u="none" strike="noStrike" baseline="0" dirty="0">
              <a:latin typeface="BIZ UDPゴシック" panose="020B0400000000000000" pitchFamily="50" charset="-128"/>
              <a:ea typeface="BIZ UDPゴシック" panose="020B0400000000000000" pitchFamily="50" charset="-128"/>
            </a:endParaRPr>
          </a:p>
          <a:p>
            <a:pPr>
              <a:lnSpc>
                <a:spcPct val="150000"/>
              </a:lnSpc>
            </a:pPr>
            <a:r>
              <a:rPr lang="ja-JP" altLang="en-US" sz="2000" b="0" i="0" u="none" strike="noStrike" baseline="0" dirty="0">
                <a:latin typeface="BIZ UDPゴシック" panose="020B0400000000000000" pitchFamily="50" charset="-128"/>
                <a:ea typeface="BIZ UDPゴシック" panose="020B0400000000000000" pitchFamily="50" charset="-128"/>
              </a:rPr>
              <a:t>　■</a:t>
            </a:r>
            <a:r>
              <a:rPr lang="ja-JP" altLang="en-US" sz="2000" b="1" i="0" u="none" strike="noStrike" baseline="0" dirty="0">
                <a:latin typeface="BIZ UDPゴシック" panose="020B0400000000000000" pitchFamily="50" charset="-128"/>
                <a:ea typeface="BIZ UDPゴシック" panose="020B0400000000000000" pitchFamily="50" charset="-128"/>
              </a:rPr>
              <a:t>掲載書籍の新刊（</a:t>
            </a:r>
            <a:r>
              <a:rPr lang="en-US" altLang="ja-JP" sz="2000" b="1" i="0" u="none" strike="noStrike" baseline="0" dirty="0">
                <a:latin typeface="BIZ UDPゴシック" panose="020B0400000000000000" pitchFamily="50" charset="-128"/>
                <a:ea typeface="BIZ UDPゴシック" panose="020B0400000000000000" pitchFamily="50" charset="-128"/>
              </a:rPr>
              <a:t>2023</a:t>
            </a:r>
            <a:r>
              <a:rPr lang="ja-JP" altLang="en-US" sz="2000" b="1" i="0" u="none" strike="noStrike" baseline="0" dirty="0">
                <a:latin typeface="BIZ UDPゴシック" panose="020B0400000000000000" pitchFamily="50" charset="-128"/>
                <a:ea typeface="BIZ UDPゴシック" panose="020B0400000000000000" pitchFamily="50" charset="-128"/>
              </a:rPr>
              <a:t>年</a:t>
            </a:r>
            <a:r>
              <a:rPr lang="en-US" altLang="ja-JP" sz="2000" b="1" i="0" u="none" strike="noStrike" baseline="0" dirty="0">
                <a:latin typeface="BIZ UDPゴシック" panose="020B0400000000000000" pitchFamily="50" charset="-128"/>
                <a:ea typeface="BIZ UDPゴシック" panose="020B0400000000000000" pitchFamily="50" charset="-128"/>
              </a:rPr>
              <a:t>1</a:t>
            </a:r>
            <a:r>
              <a:rPr lang="ja-JP" altLang="en-US" sz="2000" b="1" i="0" u="none" strike="noStrike" baseline="0" dirty="0">
                <a:latin typeface="BIZ UDPゴシック" panose="020B0400000000000000" pitchFamily="50" charset="-128"/>
                <a:ea typeface="BIZ UDPゴシック" panose="020B0400000000000000" pitchFamily="50" charset="-128"/>
              </a:rPr>
              <a:t>月～</a:t>
            </a:r>
            <a:r>
              <a:rPr lang="en-US" altLang="ja-JP" sz="2000" b="1" i="0" u="none" strike="noStrike" baseline="0" dirty="0">
                <a:latin typeface="BIZ UDPゴシック" panose="020B0400000000000000" pitchFamily="50" charset="-128"/>
                <a:ea typeface="BIZ UDPゴシック" panose="020B0400000000000000" pitchFamily="50" charset="-128"/>
              </a:rPr>
              <a:t>7</a:t>
            </a:r>
            <a:r>
              <a:rPr lang="ja-JP" altLang="en-US" sz="2000" b="1" i="0" u="none" strike="noStrike" baseline="0" dirty="0">
                <a:latin typeface="BIZ UDPゴシック" panose="020B0400000000000000" pitchFamily="50" charset="-128"/>
                <a:ea typeface="BIZ UDPゴシック" panose="020B0400000000000000" pitchFamily="50" charset="-128"/>
              </a:rPr>
              <a:t>月刊行）と既刊の割合　</a:t>
            </a:r>
            <a:r>
              <a:rPr lang="ja-JP" altLang="en-US" b="1" i="0" u="none" strike="noStrike" baseline="0" dirty="0">
                <a:latin typeface="BIZ UDPゴシック" panose="020B0400000000000000" pitchFamily="50" charset="-128"/>
                <a:ea typeface="BIZ UDPゴシック" panose="020B0400000000000000" pitchFamily="50" charset="-128"/>
              </a:rPr>
              <a:t>内訳：</a:t>
            </a:r>
            <a:r>
              <a:rPr lang="en-US" altLang="ja-JP" b="1" i="0" u="none" strike="noStrike" baseline="0" dirty="0">
                <a:latin typeface="BIZ UDPゴシック" panose="020B0400000000000000" pitchFamily="50" charset="-128"/>
                <a:ea typeface="BIZ UDPゴシック" panose="020B0400000000000000" pitchFamily="50" charset="-128"/>
              </a:rPr>
              <a:t>36</a:t>
            </a:r>
            <a:r>
              <a:rPr lang="ja-JP" altLang="en-US" b="1" i="0" u="none" strike="noStrike" baseline="0" dirty="0">
                <a:latin typeface="BIZ UDPゴシック" panose="020B0400000000000000" pitchFamily="50" charset="-128"/>
                <a:ea typeface="BIZ UDPゴシック" panose="020B0400000000000000" pitchFamily="50" charset="-128"/>
              </a:rPr>
              <a:t>％：</a:t>
            </a:r>
            <a:r>
              <a:rPr lang="en-US" altLang="ja-JP" b="1" i="0" u="none" strike="noStrike" baseline="0" dirty="0">
                <a:latin typeface="BIZ UDPゴシック" panose="020B0400000000000000" pitchFamily="50" charset="-128"/>
                <a:ea typeface="BIZ UDPゴシック" panose="020B0400000000000000" pitchFamily="50" charset="-128"/>
              </a:rPr>
              <a:t>64</a:t>
            </a:r>
            <a:r>
              <a:rPr lang="ja-JP" altLang="en-US" b="1" i="0" u="none" strike="noStrike" baseline="0" dirty="0">
                <a:latin typeface="BIZ UDPゴシック" panose="020B0400000000000000" pitchFamily="50" charset="-128"/>
                <a:ea typeface="BIZ UDPゴシック" panose="020B0400000000000000" pitchFamily="50" charset="-128"/>
              </a:rPr>
              <a:t>％　</a:t>
            </a:r>
            <a:r>
              <a:rPr lang="en-US" altLang="ja-JP" sz="1400" b="1" i="0" u="none" strike="noStrike" baseline="0" dirty="0">
                <a:latin typeface="BIZ UDPゴシック" panose="020B0400000000000000" pitchFamily="50" charset="-128"/>
                <a:ea typeface="BIZ UDPゴシック" panose="020B0400000000000000" pitchFamily="50" charset="-128"/>
              </a:rPr>
              <a:t>21</a:t>
            </a:r>
            <a:r>
              <a:rPr lang="ja-JP" altLang="en-US" sz="1400" b="1" i="0" u="none" strike="noStrike" baseline="0" dirty="0">
                <a:latin typeface="BIZ UDPゴシック" panose="020B0400000000000000" pitchFamily="50" charset="-128"/>
                <a:ea typeface="BIZ UDPゴシック" panose="020B0400000000000000" pitchFamily="50" charset="-128"/>
              </a:rPr>
              <a:t>年</a:t>
            </a:r>
            <a:r>
              <a:rPr lang="en-US" altLang="ja-JP" sz="1400" b="1" i="0" u="none" strike="noStrike" baseline="0" dirty="0">
                <a:latin typeface="BIZ UDPゴシック" panose="020B0400000000000000" pitchFamily="50" charset="-128"/>
                <a:ea typeface="BIZ UDPゴシック" panose="020B0400000000000000" pitchFamily="50" charset="-128"/>
              </a:rPr>
              <a:t>33</a:t>
            </a:r>
            <a:r>
              <a:rPr lang="ja-JP" altLang="en-US" sz="1400" b="1" i="0" u="none" strike="noStrike" baseline="0" dirty="0">
                <a:latin typeface="BIZ UDPゴシック" panose="020B0400000000000000" pitchFamily="50" charset="-128"/>
                <a:ea typeface="BIZ UDPゴシック" panose="020B0400000000000000" pitchFamily="50" charset="-128"/>
              </a:rPr>
              <a:t>％：</a:t>
            </a:r>
            <a:r>
              <a:rPr lang="en-US" altLang="ja-JP" sz="1400" b="1" i="0" u="none" strike="noStrike" baseline="0" dirty="0">
                <a:latin typeface="BIZ UDPゴシック" panose="020B0400000000000000" pitchFamily="50" charset="-128"/>
                <a:ea typeface="BIZ UDPゴシック" panose="020B0400000000000000" pitchFamily="50" charset="-128"/>
              </a:rPr>
              <a:t>67</a:t>
            </a:r>
            <a:r>
              <a:rPr lang="ja-JP" altLang="en-US" sz="1400" b="1" i="0" u="none" strike="noStrike" baseline="0" dirty="0">
                <a:latin typeface="BIZ UDPゴシック" panose="020B0400000000000000" pitchFamily="50" charset="-128"/>
                <a:ea typeface="BIZ UDPゴシック" panose="020B0400000000000000" pitchFamily="50" charset="-128"/>
              </a:rPr>
              <a:t>％　</a:t>
            </a:r>
            <a:endParaRPr lang="ja-JP" altLang="en-US" sz="1600" b="0" i="0" u="none" strike="noStrike" baseline="0" dirty="0">
              <a:latin typeface="BIZ UDPゴシック" panose="020B0400000000000000" pitchFamily="50" charset="-128"/>
              <a:ea typeface="BIZ UDPゴシック" panose="020B0400000000000000" pitchFamily="50" charset="-128"/>
            </a:endParaRPr>
          </a:p>
          <a:p>
            <a:pPr>
              <a:lnSpc>
                <a:spcPct val="150000"/>
              </a:lnSpc>
            </a:pPr>
            <a:r>
              <a:rPr lang="ja-JP" altLang="en-US" dirty="0">
                <a:latin typeface="BIZ UDPゴシック" panose="020B0400000000000000" pitchFamily="50" charset="-128"/>
                <a:ea typeface="BIZ UDPゴシック" panose="020B0400000000000000" pitchFamily="50" charset="-128"/>
              </a:rPr>
              <a:t>　■</a:t>
            </a:r>
            <a:r>
              <a:rPr lang="ja-JP" altLang="en-US" sz="2000" b="1" dirty="0">
                <a:latin typeface="BIZ UDPゴシック" panose="020B0400000000000000" pitchFamily="50" charset="-128"/>
                <a:ea typeface="BIZ UDPゴシック" panose="020B0400000000000000" pitchFamily="50" charset="-128"/>
              </a:rPr>
              <a:t>出展申込みのリピート率が高い　</a:t>
            </a:r>
            <a:r>
              <a:rPr lang="en-US" altLang="ja-JP" sz="2000" b="1" dirty="0">
                <a:latin typeface="BIZ UDPゴシック" panose="020B0400000000000000" pitchFamily="50" charset="-128"/>
                <a:ea typeface="BIZ UDPゴシック" panose="020B0400000000000000" pitchFamily="50" charset="-128"/>
              </a:rPr>
              <a:t>2022</a:t>
            </a:r>
            <a:r>
              <a:rPr lang="ja-JP" altLang="en-US" sz="2000" b="1" dirty="0">
                <a:latin typeface="BIZ UDPゴシック" panose="020B0400000000000000" pitchFamily="50" charset="-128"/>
                <a:ea typeface="BIZ UDPゴシック" panose="020B0400000000000000" pitchFamily="50" charset="-128"/>
              </a:rPr>
              <a:t>年の出展された出版社様の内</a:t>
            </a:r>
            <a:r>
              <a:rPr lang="en-US" altLang="ja-JP" sz="2000" b="1" dirty="0">
                <a:latin typeface="BIZ UDPゴシック" panose="020B0400000000000000" pitchFamily="50" charset="-128"/>
                <a:ea typeface="BIZ UDPゴシック" panose="020B0400000000000000" pitchFamily="50" charset="-128"/>
              </a:rPr>
              <a:t>88</a:t>
            </a:r>
            <a:r>
              <a:rPr lang="ja-JP" altLang="en-US" sz="2000" b="1" dirty="0">
                <a:latin typeface="BIZ UDPゴシック" panose="020B0400000000000000" pitchFamily="50" charset="-128"/>
                <a:ea typeface="BIZ UDPゴシック" panose="020B0400000000000000" pitchFamily="50" charset="-128"/>
              </a:rPr>
              <a:t>％が継続</a:t>
            </a:r>
          </a:p>
          <a:p>
            <a:pPr>
              <a:lnSpc>
                <a:spcPct val="150000"/>
              </a:lnSpc>
            </a:pPr>
            <a:r>
              <a:rPr lang="ja-JP" altLang="en-US" sz="2000" dirty="0">
                <a:latin typeface="BIZ UDPゴシック" panose="020B0400000000000000" pitchFamily="50" charset="-128"/>
                <a:ea typeface="BIZ UDPゴシック" panose="020B0400000000000000" pitchFamily="50" charset="-128"/>
              </a:rPr>
              <a:t>　■</a:t>
            </a:r>
            <a:r>
              <a:rPr lang="ja-JP" altLang="en-US" sz="2000" b="1" dirty="0">
                <a:latin typeface="BIZ UDPゴシック" panose="020B0400000000000000" pitchFamily="50" charset="-128"/>
                <a:ea typeface="BIZ UDPゴシック" panose="020B0400000000000000" pitchFamily="50" charset="-128"/>
              </a:rPr>
              <a:t>巻頭特集への掲載希望増加（選書担当者注目）</a:t>
            </a:r>
            <a:endParaRPr lang="en-US" altLang="ja-JP" sz="2000" b="1" dirty="0">
              <a:latin typeface="BIZ UDPゴシック" panose="020B0400000000000000" pitchFamily="50" charset="-128"/>
              <a:ea typeface="BIZ UDPゴシック" panose="020B0400000000000000" pitchFamily="50" charset="-128"/>
            </a:endParaRPr>
          </a:p>
          <a:p>
            <a:pPr>
              <a:lnSpc>
                <a:spcPct val="150000"/>
              </a:lnSpc>
            </a:pP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3</a:t>
            </a:r>
            <a:r>
              <a:rPr lang="ja-JP" altLang="en-US" sz="2000" b="1" dirty="0">
                <a:latin typeface="BIZ UDPゴシック" panose="020B0400000000000000" pitchFamily="50" charset="-128"/>
                <a:ea typeface="BIZ UDPゴシック" panose="020B0400000000000000" pitchFamily="50" charset="-128"/>
              </a:rPr>
              <a:t>テーマ</a:t>
            </a:r>
            <a:r>
              <a:rPr lang="en-US" altLang="ja-JP" sz="2000" b="1" dirty="0">
                <a:latin typeface="BIZ UDPゴシック" panose="020B0400000000000000" pitchFamily="50" charset="-128"/>
                <a:ea typeface="BIZ UDPゴシック" panose="020B0400000000000000" pitchFamily="50" charset="-128"/>
              </a:rPr>
              <a:t>301</a:t>
            </a:r>
            <a:r>
              <a:rPr lang="ja-JP" altLang="en-US" sz="2000" b="1" dirty="0">
                <a:latin typeface="BIZ UDPゴシック" panose="020B0400000000000000" pitchFamily="50" charset="-128"/>
                <a:ea typeface="BIZ UDPゴシック" panose="020B0400000000000000" pitchFamily="50" charset="-128"/>
              </a:rPr>
              <a:t>点（占有</a:t>
            </a:r>
            <a:r>
              <a:rPr lang="en-US" altLang="ja-JP" sz="2000" b="1" dirty="0">
                <a:latin typeface="BIZ UDPゴシック" panose="020B0400000000000000" pitchFamily="50" charset="-128"/>
                <a:ea typeface="BIZ UDPゴシック" panose="020B0400000000000000" pitchFamily="50" charset="-128"/>
              </a:rPr>
              <a:t>17.8</a:t>
            </a:r>
            <a:r>
              <a:rPr lang="ja-JP" altLang="en-US" sz="2000" b="1" dirty="0">
                <a:latin typeface="BIZ UDPゴシック" panose="020B0400000000000000" pitchFamily="50" charset="-128"/>
                <a:ea typeface="BIZ UDPゴシック" panose="020B0400000000000000" pitchFamily="50" charset="-128"/>
              </a:rPr>
              <a:t>％）　</a:t>
            </a:r>
            <a:r>
              <a:rPr lang="en-US" altLang="ja-JP" sz="2000" b="1" dirty="0">
                <a:latin typeface="BIZ UDPゴシック" panose="020B0400000000000000" pitchFamily="50" charset="-128"/>
                <a:ea typeface="BIZ UDPゴシック" panose="020B0400000000000000" pitchFamily="50" charset="-128"/>
              </a:rPr>
              <a:t>22</a:t>
            </a:r>
            <a:r>
              <a:rPr lang="ja-JP" altLang="en-US" sz="2000" b="1" dirty="0">
                <a:latin typeface="BIZ UDPゴシック" panose="020B0400000000000000" pitchFamily="50" charset="-128"/>
                <a:ea typeface="BIZ UDPゴシック" panose="020B0400000000000000" pitchFamily="50" charset="-128"/>
              </a:rPr>
              <a:t>年３テーマ</a:t>
            </a:r>
            <a:r>
              <a:rPr lang="en-US" altLang="ja-JP" sz="2000" b="1" dirty="0">
                <a:latin typeface="BIZ UDPゴシック" panose="020B0400000000000000" pitchFamily="50" charset="-128"/>
                <a:ea typeface="BIZ UDPゴシック" panose="020B0400000000000000" pitchFamily="50" charset="-128"/>
              </a:rPr>
              <a:t>524</a:t>
            </a:r>
            <a:r>
              <a:rPr lang="ja-JP" altLang="en-US" sz="2000" b="1" dirty="0">
                <a:latin typeface="BIZ UDPゴシック" panose="020B0400000000000000" pitchFamily="50" charset="-128"/>
                <a:ea typeface="BIZ UDPゴシック" panose="020B0400000000000000" pitchFamily="50" charset="-128"/>
              </a:rPr>
              <a:t>点（占有</a:t>
            </a:r>
            <a:r>
              <a:rPr lang="en-US" altLang="ja-JP" sz="2000" b="1" dirty="0">
                <a:latin typeface="BIZ UDPゴシック" panose="020B0400000000000000" pitchFamily="50" charset="-128"/>
                <a:ea typeface="BIZ UDPゴシック" panose="020B0400000000000000" pitchFamily="50" charset="-128"/>
              </a:rPr>
              <a:t>27.0</a:t>
            </a:r>
            <a:r>
              <a:rPr lang="ja-JP" altLang="en-US" sz="2000" b="1" dirty="0">
                <a:latin typeface="BIZ UDPゴシック" panose="020B0400000000000000" pitchFamily="50" charset="-128"/>
                <a:ea typeface="BIZ UDPゴシック" panose="020B0400000000000000" pitchFamily="50" charset="-128"/>
              </a:rPr>
              <a:t>％）</a:t>
            </a:r>
          </a:p>
          <a:p>
            <a:pPr>
              <a:lnSpc>
                <a:spcPct val="150000"/>
              </a:lnSpc>
            </a:pPr>
            <a:r>
              <a:rPr lang="ja-JP" altLang="en-US" sz="2000" b="1" dirty="0">
                <a:latin typeface="BIZ UDPゴシック" panose="020B0400000000000000" pitchFamily="50" charset="-128"/>
                <a:ea typeface="BIZ UDPゴシック" panose="020B0400000000000000" pitchFamily="50" charset="-128"/>
              </a:rPr>
              <a:t>　　＊巻頭特集掲載書籍の受注冊数は、通常の掲載書籍の受注冊数の</a:t>
            </a:r>
            <a:r>
              <a:rPr lang="en-US" altLang="ja-JP" sz="2000" b="1" dirty="0">
                <a:latin typeface="BIZ UDPゴシック" panose="020B0400000000000000" pitchFamily="50" charset="-128"/>
                <a:ea typeface="BIZ UDPゴシック" panose="020B0400000000000000" pitchFamily="50" charset="-128"/>
              </a:rPr>
              <a:t>1.2</a:t>
            </a:r>
            <a:r>
              <a:rPr lang="ja-JP" altLang="en-US" sz="2000" b="1" dirty="0">
                <a:latin typeface="BIZ UDPゴシック" panose="020B0400000000000000" pitchFamily="50" charset="-128"/>
                <a:ea typeface="BIZ UDPゴシック" panose="020B0400000000000000" pitchFamily="50" charset="-128"/>
              </a:rPr>
              <a:t>倍</a:t>
            </a:r>
          </a:p>
          <a:p>
            <a:pPr>
              <a:lnSpc>
                <a:spcPct val="150000"/>
              </a:lnSpc>
            </a:pPr>
            <a:endParaRPr lang="ja-JP" altLang="en-US" sz="2000" b="1" dirty="0">
              <a:latin typeface="BIZ UDPゴシック" panose="020B0400000000000000" pitchFamily="50" charset="-128"/>
              <a:ea typeface="BIZ UDPゴシック" panose="020B0400000000000000" pitchFamily="50" charset="-128"/>
            </a:endParaRPr>
          </a:p>
          <a:p>
            <a:pPr>
              <a:lnSpc>
                <a:spcPct val="150000"/>
              </a:lnSpc>
            </a:pPr>
            <a:endParaRPr lang="en-US" altLang="ja-JP"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532155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0868C73-D90D-1E08-6E9D-FAFF81ABF33D}"/>
              </a:ext>
            </a:extLst>
          </p:cNvPr>
          <p:cNvPicPr>
            <a:picLocks noChangeAspect="1"/>
          </p:cNvPicPr>
          <p:nvPr/>
        </p:nvPicPr>
        <p:blipFill>
          <a:blip r:embed="rId3"/>
          <a:stretch>
            <a:fillRect/>
          </a:stretch>
        </p:blipFill>
        <p:spPr>
          <a:xfrm>
            <a:off x="8657874" y="295234"/>
            <a:ext cx="3236785" cy="657844"/>
          </a:xfrm>
          <a:prstGeom prst="rect">
            <a:avLst/>
          </a:prstGeom>
        </p:spPr>
      </p:pic>
      <p:sp>
        <p:nvSpPr>
          <p:cNvPr id="4" name="テキスト ボックス 3">
            <a:extLst>
              <a:ext uri="{FF2B5EF4-FFF2-40B4-BE49-F238E27FC236}">
                <a16:creationId xmlns:a16="http://schemas.microsoft.com/office/drawing/2014/main" id="{BE7FB0B2-C93B-1BF2-938D-917BF0798E25}"/>
              </a:ext>
            </a:extLst>
          </p:cNvPr>
          <p:cNvSpPr txBox="1"/>
          <p:nvPr/>
        </p:nvSpPr>
        <p:spPr>
          <a:xfrm>
            <a:off x="1204263" y="717444"/>
            <a:ext cx="7549120" cy="369332"/>
          </a:xfrm>
          <a:prstGeom prst="rect">
            <a:avLst/>
          </a:prstGeom>
          <a:noFill/>
        </p:spPr>
        <p:txBody>
          <a:bodyPr wrap="square" rtlCol="0">
            <a:spAutoFit/>
          </a:bodyPr>
          <a:lstStyle/>
          <a:p>
            <a:r>
              <a:rPr lang="en-US" altLang="ja-JP" b="1"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rPr>
              <a:t>図書館へのおすすめ本</a:t>
            </a:r>
            <a:r>
              <a:rPr lang="en-US" altLang="ja-JP" b="1" kern="100" dirty="0">
                <a:effectLst/>
                <a:latin typeface="游明朝" panose="02020400000000000000" pitchFamily="18" charset="-128"/>
                <a:ea typeface="BIZ UDPゴシック" panose="020B0400000000000000" pitchFamily="50" charset="-128"/>
                <a:cs typeface="Times New Roman" panose="02020603050405020304" pitchFamily="18" charset="0"/>
              </a:rPr>
              <a:t>』</a:t>
            </a:r>
            <a:r>
              <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rPr>
              <a:t>専用注文書</a:t>
            </a:r>
            <a:r>
              <a:rPr lang="en-US" altLang="ja-JP" b="1" kern="100" dirty="0">
                <a:effectLst/>
                <a:latin typeface="游明朝" panose="02020400000000000000" pitchFamily="18" charset="-128"/>
                <a:ea typeface="BIZ UDPゴシック" panose="020B0400000000000000" pitchFamily="50" charset="-128"/>
                <a:cs typeface="Times New Roman" panose="02020603050405020304" pitchFamily="18" charset="0"/>
              </a:rPr>
              <a:t>2024</a:t>
            </a:r>
            <a:r>
              <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rPr>
              <a:t>年版への書誌情報掲載</a:t>
            </a:r>
            <a:r>
              <a:rPr lang="ja-JP" altLang="en-US" b="1" kern="100" dirty="0">
                <a:latin typeface="游明朝" panose="02020400000000000000" pitchFamily="18" charset="-128"/>
                <a:ea typeface="BIZ UDPゴシック" panose="020B0400000000000000" pitchFamily="50" charset="-128"/>
                <a:cs typeface="Times New Roman" panose="02020603050405020304" pitchFamily="18" charset="0"/>
              </a:rPr>
              <a:t>その３</a:t>
            </a:r>
            <a:endParaRPr lang="ja-JP" altLang="en-US" b="1" kern="100" dirty="0">
              <a:effectLst/>
              <a:latin typeface="游明朝" panose="02020400000000000000" pitchFamily="18" charset="-128"/>
              <a:ea typeface="BIZ UDPゴシック" panose="020B0400000000000000" pitchFamily="50" charset="-128"/>
              <a:cs typeface="Times New Roman" panose="02020603050405020304" pitchFamily="18" charset="0"/>
            </a:endParaRPr>
          </a:p>
        </p:txBody>
      </p:sp>
      <p:sp>
        <p:nvSpPr>
          <p:cNvPr id="5" name="ひし形 4">
            <a:extLst>
              <a:ext uri="{FF2B5EF4-FFF2-40B4-BE49-F238E27FC236}">
                <a16:creationId xmlns:a16="http://schemas.microsoft.com/office/drawing/2014/main" id="{E4EB55BD-4E13-15B4-5924-C0127DB6B45A}"/>
              </a:ext>
            </a:extLst>
          </p:cNvPr>
          <p:cNvSpPr/>
          <p:nvPr/>
        </p:nvSpPr>
        <p:spPr>
          <a:xfrm>
            <a:off x="677334" y="749021"/>
            <a:ext cx="389026" cy="398513"/>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220DDB6B-FF63-945F-C6D0-EAADF67C4A0E}"/>
              </a:ext>
            </a:extLst>
          </p:cNvPr>
          <p:cNvSpPr txBox="1"/>
          <p:nvPr/>
        </p:nvSpPr>
        <p:spPr>
          <a:xfrm>
            <a:off x="677334" y="1147534"/>
            <a:ext cx="10795086" cy="5515484"/>
          </a:xfrm>
          <a:prstGeom prst="rect">
            <a:avLst/>
          </a:prstGeom>
          <a:noFill/>
        </p:spPr>
        <p:txBody>
          <a:bodyPr wrap="square">
            <a:spAutoFit/>
          </a:bodyPr>
          <a:lstStyle/>
          <a:p>
            <a:pPr>
              <a:lnSpc>
                <a:spcPct val="150000"/>
              </a:lnSpc>
            </a:pPr>
            <a:r>
              <a:rPr lang="ja-JP" altLang="en-US" sz="2000" b="1" i="0" u="none" strike="noStrike" baseline="0" dirty="0">
                <a:latin typeface="BIZ UDPゴシック" panose="020B0400000000000000" pitchFamily="50" charset="-128"/>
                <a:ea typeface="BIZ UDPゴシック" panose="020B0400000000000000" pitchFamily="50" charset="-128"/>
              </a:rPr>
              <a:t>■巻頭特集ページ掲載（無料オプション）</a:t>
            </a:r>
          </a:p>
          <a:p>
            <a:pPr>
              <a:lnSpc>
                <a:spcPct val="150000"/>
              </a:lnSpc>
            </a:pPr>
            <a:r>
              <a:rPr lang="ja-JP" altLang="en-US" sz="2000" b="1" dirty="0">
                <a:latin typeface="BIZ UDPゴシック" panose="020B0400000000000000" pitchFamily="50" charset="-128"/>
                <a:ea typeface="BIZ UDPゴシック" panose="020B0400000000000000" pitchFamily="50" charset="-128"/>
              </a:rPr>
              <a:t>　　巻頭特集テーマは、今年も</a:t>
            </a:r>
            <a:r>
              <a:rPr lang="en-US" altLang="ja-JP" sz="2000" b="1" dirty="0">
                <a:latin typeface="BIZ UDPゴシック" panose="020B0400000000000000" pitchFamily="50" charset="-128"/>
                <a:ea typeface="BIZ UDPゴシック" panose="020B0400000000000000" pitchFamily="50" charset="-128"/>
              </a:rPr>
              <a:t>3</a:t>
            </a:r>
            <a:r>
              <a:rPr lang="ja-JP" altLang="en-US" sz="2000" b="1" dirty="0">
                <a:latin typeface="BIZ UDPゴシック" panose="020B0400000000000000" pitchFamily="50" charset="-128"/>
                <a:ea typeface="BIZ UDPゴシック" panose="020B0400000000000000" pitchFamily="50" charset="-128"/>
              </a:rPr>
              <a:t>本立て</a:t>
            </a:r>
          </a:p>
          <a:p>
            <a:pPr>
              <a:lnSpc>
                <a:spcPct val="150000"/>
              </a:lnSpc>
            </a:pPr>
            <a:r>
              <a:rPr lang="ja-JP" altLang="en-US" sz="2000" b="1" i="0" u="none" strike="noStrike" baseline="0" dirty="0">
                <a:latin typeface="BIZ UDPゴシック" panose="020B0400000000000000" pitchFamily="50" charset="-128"/>
                <a:ea typeface="BIZ UDPゴシック" panose="020B0400000000000000" pitchFamily="50" charset="-128"/>
              </a:rPr>
              <a:t>　　テーマ①</a:t>
            </a:r>
            <a:r>
              <a:rPr lang="ja-JP" altLang="en-US" b="1" i="0" u="none" strike="noStrike" baseline="0" dirty="0">
                <a:latin typeface="BIZ UDPゴシック" panose="020B0400000000000000" pitchFamily="50" charset="-128"/>
                <a:ea typeface="BIZ UDPゴシック" panose="020B0400000000000000" pitchFamily="50" charset="-128"/>
              </a:rPr>
              <a:t>この書籍が置いているだけで</a:t>
            </a:r>
            <a:r>
              <a:rPr lang="en-US" altLang="ja-JP" b="1" i="0" u="none" strike="noStrike" baseline="0" dirty="0">
                <a:latin typeface="BIZ UDPゴシック" panose="020B0400000000000000" pitchFamily="50" charset="-128"/>
                <a:ea typeface="BIZ UDPゴシック" panose="020B0400000000000000" pitchFamily="50" charset="-128"/>
              </a:rPr>
              <a:t>〈</a:t>
            </a:r>
            <a:r>
              <a:rPr lang="ja-JP" altLang="en-US" b="1" i="0" u="none" strike="noStrike" baseline="0" dirty="0">
                <a:latin typeface="BIZ UDPゴシック" panose="020B0400000000000000" pitchFamily="50" charset="-128"/>
                <a:ea typeface="BIZ UDPゴシック" panose="020B0400000000000000" pitchFamily="50" charset="-128"/>
              </a:rPr>
              <a:t>やっぱり図書館がないとダメだよね</a:t>
            </a:r>
            <a:r>
              <a:rPr lang="en-US" altLang="ja-JP" b="1" i="0" u="none" strike="noStrike" baseline="0" dirty="0">
                <a:latin typeface="BIZ UDPゴシック" panose="020B0400000000000000" pitchFamily="50" charset="-128"/>
                <a:ea typeface="BIZ UDPゴシック" panose="020B0400000000000000" pitchFamily="50" charset="-128"/>
              </a:rPr>
              <a:t>〉</a:t>
            </a:r>
            <a:r>
              <a:rPr lang="ja-JP" altLang="en-US" b="1" i="0" u="none" strike="noStrike" baseline="0" dirty="0">
                <a:latin typeface="BIZ UDPゴシック" panose="020B0400000000000000" pitchFamily="50" charset="-128"/>
                <a:ea typeface="BIZ UDPゴシック" panose="020B0400000000000000" pitchFamily="50" charset="-128"/>
              </a:rPr>
              <a:t>と思わせるこの１冊</a:t>
            </a:r>
          </a:p>
          <a:p>
            <a:pPr>
              <a:lnSpc>
                <a:spcPct val="150000"/>
              </a:lnSpc>
            </a:pPr>
            <a:r>
              <a:rPr lang="ja-JP" altLang="en-US" sz="2000" b="1" i="0" u="none" strike="noStrike" baseline="0" dirty="0">
                <a:latin typeface="BIZ UDPゴシック" panose="020B0400000000000000" pitchFamily="50" charset="-128"/>
                <a:ea typeface="BIZ UDPゴシック" panose="020B0400000000000000" pitchFamily="50" charset="-128"/>
              </a:rPr>
              <a:t>　　テーマ②夢中になるものを探すための、この１冊</a:t>
            </a:r>
            <a:endParaRPr lang="en-US" altLang="ja-JP" sz="2000" b="1" i="0" u="none" strike="noStrike" baseline="0" dirty="0">
              <a:latin typeface="BIZ UDPゴシック" panose="020B0400000000000000" pitchFamily="50" charset="-128"/>
              <a:ea typeface="BIZ UDPゴシック" panose="020B0400000000000000" pitchFamily="50" charset="-128"/>
            </a:endParaRPr>
          </a:p>
          <a:p>
            <a:pPr>
              <a:lnSpc>
                <a:spcPct val="150000"/>
              </a:lnSpc>
            </a:pPr>
            <a:r>
              <a:rPr lang="ja-JP" altLang="en-US" sz="2000" b="1" i="0" u="none" strike="noStrike" baseline="0" dirty="0">
                <a:latin typeface="BIZ UDPゴシック" panose="020B0400000000000000" pitchFamily="50" charset="-128"/>
                <a:ea typeface="BIZ UDPゴシック" panose="020B0400000000000000" pitchFamily="50" charset="-128"/>
              </a:rPr>
              <a:t>　　テーマ③地球が危ない！今、読むこの１冊</a:t>
            </a:r>
            <a:endParaRPr lang="en-US" altLang="ja-JP" sz="2000" b="1" i="0" u="none" strike="noStrike" baseline="0" dirty="0">
              <a:latin typeface="BIZ UDPゴシック" panose="020B0400000000000000" pitchFamily="50" charset="-128"/>
              <a:ea typeface="BIZ UDPゴシック" panose="020B0400000000000000" pitchFamily="50" charset="-128"/>
            </a:endParaRPr>
          </a:p>
          <a:p>
            <a:pPr>
              <a:lnSpc>
                <a:spcPct val="150000"/>
              </a:lnSpc>
            </a:pPr>
            <a:endParaRPr lang="en-US" altLang="zh-CN" sz="2000" b="1" i="0" u="none" strike="noStrike" baseline="0" dirty="0">
              <a:latin typeface="BIZ UDPゴシック" panose="020B0400000000000000" pitchFamily="50" charset="-128"/>
              <a:ea typeface="BIZ UDPゴシック" panose="020B0400000000000000" pitchFamily="50" charset="-128"/>
            </a:endParaRPr>
          </a:p>
          <a:p>
            <a:pPr>
              <a:lnSpc>
                <a:spcPct val="150000"/>
              </a:lnSpc>
            </a:pPr>
            <a:r>
              <a:rPr lang="ja-JP" altLang="en-US" sz="2000" b="0" i="0" u="none" strike="noStrike" baseline="0" dirty="0">
                <a:latin typeface="BIZ UDPゴシック" panose="020B0400000000000000" pitchFamily="50" charset="-128"/>
                <a:ea typeface="BIZ UDPゴシック" panose="020B0400000000000000" pitchFamily="50" charset="-128"/>
              </a:rPr>
              <a:t>■</a:t>
            </a:r>
            <a:r>
              <a:rPr lang="ja-JP" altLang="en-US" sz="2000" b="1" i="0" u="none" strike="noStrike" baseline="0" dirty="0">
                <a:latin typeface="BIZ UDPゴシック" panose="020B0400000000000000" pitchFamily="50" charset="-128"/>
                <a:ea typeface="BIZ UDPゴシック" panose="020B0400000000000000" pitchFamily="50" charset="-128"/>
              </a:rPr>
              <a:t>出展書籍についての注意事項</a:t>
            </a:r>
          </a:p>
          <a:p>
            <a:pPr>
              <a:lnSpc>
                <a:spcPct val="150000"/>
              </a:lnSpc>
            </a:pPr>
            <a:r>
              <a:rPr lang="ja-JP" altLang="en-US" sz="2000" b="1" dirty="0">
                <a:latin typeface="BIZ UDPゴシック" panose="020B0400000000000000" pitchFamily="50" charset="-128"/>
                <a:ea typeface="BIZ UDPゴシック" panose="020B0400000000000000" pitchFamily="50" charset="-128"/>
              </a:rPr>
              <a:t>　　原則として税込</a:t>
            </a:r>
            <a:r>
              <a:rPr lang="en-US" altLang="ja-JP" sz="2000" b="1" dirty="0">
                <a:latin typeface="BIZ UDPゴシック" panose="020B0400000000000000" pitchFamily="50" charset="-128"/>
                <a:ea typeface="BIZ UDPゴシック" panose="020B0400000000000000" pitchFamily="50" charset="-128"/>
              </a:rPr>
              <a:t>1,540</a:t>
            </a:r>
            <a:r>
              <a:rPr lang="ja-JP" altLang="en-US" sz="2000" b="1" dirty="0">
                <a:latin typeface="BIZ UDPゴシック" panose="020B0400000000000000" pitchFamily="50" charset="-128"/>
                <a:ea typeface="BIZ UDPゴシック" panose="020B0400000000000000" pitchFamily="50" charset="-128"/>
              </a:rPr>
              <a:t>円以上の書籍をお願い致します。（児童書は別途ご相談）</a:t>
            </a:r>
          </a:p>
          <a:p>
            <a:pPr>
              <a:lnSpc>
                <a:spcPct val="150000"/>
              </a:lnSpc>
            </a:pPr>
            <a:r>
              <a:rPr lang="ja-JP" altLang="en-US" sz="2000" b="1" dirty="0">
                <a:latin typeface="BIZ UDPゴシック" panose="020B0400000000000000" pitchFamily="50" charset="-128"/>
                <a:ea typeface="BIZ UDPゴシック" panose="020B0400000000000000" pitchFamily="50" charset="-128"/>
              </a:rPr>
              <a:t>　　掲載書籍は</a:t>
            </a:r>
            <a:r>
              <a:rPr lang="en-US" altLang="ja-JP" sz="2000" b="1" dirty="0">
                <a:latin typeface="BIZ UDPゴシック" panose="020B0400000000000000" pitchFamily="50" charset="-128"/>
                <a:ea typeface="BIZ UDPゴシック" panose="020B0400000000000000" pitchFamily="50" charset="-128"/>
              </a:rPr>
              <a:t>2024</a:t>
            </a:r>
            <a:r>
              <a:rPr lang="ja-JP" altLang="en-US" sz="2000" b="1" dirty="0">
                <a:latin typeface="BIZ UDPゴシック" panose="020B0400000000000000" pitchFamily="50" charset="-128"/>
                <a:ea typeface="BIZ UDPゴシック" panose="020B0400000000000000" pitchFamily="50" charset="-128"/>
              </a:rPr>
              <a:t>年</a:t>
            </a:r>
            <a:r>
              <a:rPr lang="en-US" altLang="ja-JP" sz="2000" b="1" dirty="0">
                <a:latin typeface="BIZ UDPゴシック" panose="020B0400000000000000" pitchFamily="50" charset="-128"/>
                <a:ea typeface="BIZ UDPゴシック" panose="020B0400000000000000" pitchFamily="50" charset="-128"/>
              </a:rPr>
              <a:t>7</a:t>
            </a:r>
            <a:r>
              <a:rPr lang="ja-JP" altLang="en-US" sz="2000" b="1" dirty="0">
                <a:latin typeface="BIZ UDPゴシック" panose="020B0400000000000000" pitchFamily="50" charset="-128"/>
                <a:ea typeface="BIZ UDPゴシック" panose="020B0400000000000000" pitchFamily="50" charset="-128"/>
              </a:rPr>
              <a:t>月下旬迄に刊行されている書籍となりますのでご容赦ください。</a:t>
            </a:r>
          </a:p>
          <a:p>
            <a:pPr>
              <a:lnSpc>
                <a:spcPct val="150000"/>
              </a:lnSpc>
            </a:pPr>
            <a:r>
              <a:rPr lang="ja-JP" altLang="en-US" sz="2000" b="1" dirty="0">
                <a:latin typeface="BIZ UDPゴシック" panose="020B0400000000000000" pitchFamily="50" charset="-128"/>
                <a:ea typeface="BIZ UDPゴシック" panose="020B0400000000000000" pitchFamily="50" charset="-128"/>
              </a:rPr>
              <a:t>　　→</a:t>
            </a:r>
            <a:r>
              <a:rPr lang="ja-JP" altLang="en-US" sz="2000" b="1" dirty="0">
                <a:solidFill>
                  <a:srgbClr val="FF0000"/>
                </a:solidFill>
                <a:latin typeface="BIZ UDPゴシック" panose="020B0400000000000000" pitchFamily="50" charset="-128"/>
                <a:ea typeface="BIZ UDPゴシック" panose="020B0400000000000000" pitchFamily="50" charset="-128"/>
              </a:rPr>
              <a:t>２０２４年</a:t>
            </a:r>
            <a:r>
              <a:rPr lang="en-US" altLang="ja-JP" sz="2000" b="1" dirty="0">
                <a:solidFill>
                  <a:srgbClr val="FF0000"/>
                </a:solidFill>
                <a:latin typeface="BIZ UDPゴシック" panose="020B0400000000000000" pitchFamily="50" charset="-128"/>
                <a:ea typeface="BIZ UDPゴシック" panose="020B0400000000000000" pitchFamily="50" charset="-128"/>
              </a:rPr>
              <a:t>7</a:t>
            </a:r>
            <a:r>
              <a:rPr lang="ja-JP" altLang="en-US" sz="2000" b="1" dirty="0">
                <a:solidFill>
                  <a:srgbClr val="FF0000"/>
                </a:solidFill>
                <a:latin typeface="BIZ UDPゴシック" panose="020B0400000000000000" pitchFamily="50" charset="-128"/>
                <a:ea typeface="BIZ UDPゴシック" panose="020B0400000000000000" pitchFamily="50" charset="-128"/>
              </a:rPr>
              <a:t>月</a:t>
            </a:r>
            <a:r>
              <a:rPr lang="en-US" altLang="ja-JP" sz="2000" b="1" dirty="0">
                <a:solidFill>
                  <a:srgbClr val="FF0000"/>
                </a:solidFill>
                <a:latin typeface="BIZ UDPゴシック" panose="020B0400000000000000" pitchFamily="50" charset="-128"/>
                <a:ea typeface="BIZ UDPゴシック" panose="020B0400000000000000" pitchFamily="50" charset="-128"/>
              </a:rPr>
              <a:t>31</a:t>
            </a:r>
            <a:r>
              <a:rPr lang="ja-JP" altLang="en-US" sz="2000" b="1" dirty="0">
                <a:solidFill>
                  <a:srgbClr val="FF0000"/>
                </a:solidFill>
                <a:latin typeface="BIZ UDPゴシック" panose="020B0400000000000000" pitchFamily="50" charset="-128"/>
                <a:ea typeface="BIZ UDPゴシック" panose="020B0400000000000000" pitchFamily="50" charset="-128"/>
              </a:rPr>
              <a:t>日（水）取次見本まで</a:t>
            </a:r>
          </a:p>
          <a:p>
            <a:pPr>
              <a:lnSpc>
                <a:spcPct val="150000"/>
              </a:lnSpc>
            </a:pPr>
            <a:endParaRPr lang="ja-JP" altLang="en-US" sz="2000" b="1" dirty="0">
              <a:latin typeface="BIZ UDPゴシック" panose="020B0400000000000000" pitchFamily="50" charset="-128"/>
              <a:ea typeface="BIZ UDPゴシック" panose="020B0400000000000000" pitchFamily="50" charset="-128"/>
            </a:endParaRPr>
          </a:p>
          <a:p>
            <a:pPr>
              <a:lnSpc>
                <a:spcPct val="150000"/>
              </a:lnSpc>
            </a:pPr>
            <a:endParaRPr lang="en-US" altLang="ja-JP"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558894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2591</TotalTime>
  <Words>1908</Words>
  <Application>Microsoft Office PowerPoint</Application>
  <PresentationFormat>ワイド画面</PresentationFormat>
  <Paragraphs>191</Paragraphs>
  <Slides>15</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BIZ UDPゴシック</vt:lpstr>
      <vt:lpstr>BIZ UDゴシック</vt:lpstr>
      <vt:lpstr>游ゴシック</vt:lpstr>
      <vt:lpstr>游ゴシック Light</vt:lpstr>
      <vt:lpstr>游明朝</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秀樹</dc:creator>
  <cp:lastModifiedBy>て津雄 鈴木</cp:lastModifiedBy>
  <cp:revision>58</cp:revision>
  <cp:lastPrinted>2024-04-26T01:21:32Z</cp:lastPrinted>
  <dcterms:created xsi:type="dcterms:W3CDTF">2023-05-01T00:38:17Z</dcterms:created>
  <dcterms:modified xsi:type="dcterms:W3CDTF">2024-04-30T03:46:56Z</dcterms:modified>
</cp:coreProperties>
</file>